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8"/>
  </p:notesMasterIdLst>
  <p:sldIdLst>
    <p:sldId id="260" r:id="rId3"/>
    <p:sldId id="1222" r:id="rId4"/>
    <p:sldId id="2177" r:id="rId5"/>
    <p:sldId id="2183" r:id="rId6"/>
    <p:sldId id="218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85"/>
    <p:restoredTop sz="95100"/>
  </p:normalViewPr>
  <p:slideViewPr>
    <p:cSldViewPr snapToGrid="0">
      <p:cViewPr varScale="1">
        <p:scale>
          <a:sx n="67" d="100"/>
          <a:sy n="67" d="100"/>
        </p:scale>
        <p:origin x="48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A32D3-99A6-6747-8952-CE26AA9619B8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1A743-DB58-6B40-BF65-FB4947D69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9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620E6E-5757-834D-AB4D-CDC74E6A09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4110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intention in CR4YC is to bring joy to the children you work with and yourselves.  We want to create a “House of Joy”.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7FD4-2C75-D749-99D0-E28C1BA30F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1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4EAB5-8783-7C43-A79B-ABF209B428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748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DA02E-785F-9BD6-B9DE-3B09E1142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350331-7498-2C45-6CCD-143ADE7433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BE8E3-3644-08C2-D19F-C3554787E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16A9-93B2-A146-90D9-F2A60F5AA633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57565-ABE6-9C5E-D456-A095E66B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D0861-A6C8-A025-4CFB-6A533ABAE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02BC-425B-A746-9DDF-54890A33E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54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7B24D-2E2D-82E5-A791-074B7EDB7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F4CBC-829D-204E-5362-8779DF963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D2DF19-6804-14DC-FB0A-6C61772FA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16A9-93B2-A146-90D9-F2A60F5AA633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5EC3B-916A-EF3F-DA6D-8862B05B4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0B43A-F7C0-2D42-13E8-621AFA105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02BC-425B-A746-9DDF-54890A33E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55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06222-223D-FC2A-F5E8-0686C213D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3CAEF-3C50-DD8E-FC8C-8FCD44B88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44E4E-CF09-12EF-5982-9CCE76ED3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16A9-93B2-A146-90D9-F2A60F5AA633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F7FEE-4558-A5F9-7F9B-D5676157E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DFB63-227F-4852-3195-E343E1A08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02BC-425B-A746-9DDF-54890A33E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30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22700-93F9-6EF2-6D2E-87EE6340C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98100-0AD8-D985-9B73-E1A60A866A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428B75-8787-9F86-9407-6C90395FF1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9924A6-51B6-D2A2-BC17-0782FE249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16A9-93B2-A146-90D9-F2A60F5AA633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0378A-56CC-4B7E-6D1D-F57BF4AEF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D40B5-AA4E-828A-B112-485ADD096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02BC-425B-A746-9DDF-54890A33E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62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65852-7FFD-14DB-B75E-21C97D655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283C64-C1F1-C784-ECB1-2506BABA5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EC7F7C-3CE9-4837-E7BE-F870F0F41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DA9B0D-80F8-A06C-3BE7-FC855ABAC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AC0B3B-AE5B-15E5-02E2-4E1D711B6B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1C88C1-7E99-B3D1-CDFC-A63E6B7AA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16A9-93B2-A146-90D9-F2A60F5AA633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248514-FADC-6489-E7A4-E73636D19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0D9377-ED97-86F8-8EB0-13C474FD2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02BC-425B-A746-9DDF-54890A33E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945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BE18E-8EF2-D919-530B-E54094C3C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0AEB13-9806-DF2F-D7AD-1ADF1C127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16A9-93B2-A146-90D9-F2A60F5AA633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67FA49-F6DC-D361-D60B-DCBB50A4F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D510BC-E301-8E5D-3419-A7CDA6617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02BC-425B-A746-9DDF-54890A33E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274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06BD49-055C-3E9B-C74E-41746F55B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16A9-93B2-A146-90D9-F2A60F5AA633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1B72F7-A332-123D-6533-F999D912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8849A9-819B-4E84-3B69-EB16C95B4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02BC-425B-A746-9DDF-54890A33E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15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11EAF-FE83-92A8-A482-0A8E7485C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BDB5C-588E-A0E7-2F4C-69D0437CC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C307D-BD1B-09C1-CDD0-C19BAE33C1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BE60-51E3-EDA9-ACAD-CD486676F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16A9-93B2-A146-90D9-F2A60F5AA633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FA908-B7E8-9910-419B-BDC23CE37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D841C-10A0-5C96-5592-EB71CBBDD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02BC-425B-A746-9DDF-54890A33E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42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3C8AE-9B32-DADD-70E6-519BDB9F2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C12498-097F-F7FE-7B25-2A2346C617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546327-2D27-0510-8517-5FD9E92D28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095CF-9401-3263-C02D-C08B497B0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16A9-93B2-A146-90D9-F2A60F5AA633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D82A6D-4FE0-833F-8009-C11F770A0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EC6ED0-70EC-DA2F-96B4-DCE3B4D1F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02BC-425B-A746-9DDF-54890A33E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93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A0CD4-2262-B982-5805-AB43CDC7E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F341F0-FF53-59C1-C270-F3517F56BF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756C5-0CAB-FC45-FE5B-FD55CB7BB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16A9-93B2-A146-90D9-F2A60F5AA633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AE7E0-37A8-D8E6-6688-7866A9FF0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C40CF-724D-4D3B-BE67-89FC57B1B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02BC-425B-A746-9DDF-54890A33E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05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DFB172-844D-A9FD-1D39-F58DE5EAAF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3E4BBE-B941-C339-B9D7-F8582AB449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D2106-892D-D97F-9054-AC00EE618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16A9-93B2-A146-90D9-F2A60F5AA633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8DD46-D80F-4503-1D3F-3F16ED32C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FE7C9-84A9-B097-76E4-0D65CEA03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02BC-425B-A746-9DDF-54890A33E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017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42A4-6EBB-DB4D-907F-36D8322EE47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35DDA14-A4DE-B947-B78D-C24F8F634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71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42A4-6EBB-DB4D-907F-36D8322EE47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DA14-A4DE-B947-B78D-C24F8F634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63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42A4-6EBB-DB4D-907F-36D8322EE47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5DDA14-A4DE-B947-B78D-C24F8F634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75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42A4-6EBB-DB4D-907F-36D8322EE47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5DDA14-A4DE-B947-B78D-C24F8F634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662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42A4-6EBB-DB4D-907F-36D8322EE47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5DDA14-A4DE-B947-B78D-C24F8F634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17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42A4-6EBB-DB4D-907F-36D8322EE47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DA14-A4DE-B947-B78D-C24F8F634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5828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42A4-6EBB-DB4D-907F-36D8322EE47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DA14-A4DE-B947-B78D-C24F8F634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427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42A4-6EBB-DB4D-907F-36D8322EE47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DA14-A4DE-B947-B78D-C24F8F634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486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42A4-6EBB-DB4D-907F-36D8322EE47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5DDA14-A4DE-B947-B78D-C24F8F634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8657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42A4-6EBB-DB4D-907F-36D8322EE47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5DDA14-A4DE-B947-B78D-C24F8F634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77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42A4-6EBB-DB4D-907F-36D8322EE47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5DDA14-A4DE-B947-B78D-C24F8F6346E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0111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42A4-6EBB-DB4D-907F-36D8322EE47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5DDA14-A4DE-B947-B78D-C24F8F634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441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42A4-6EBB-DB4D-907F-36D8322EE47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5DDA14-A4DE-B947-B78D-C24F8F6346E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60854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42A4-6EBB-DB4D-907F-36D8322EE47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5DDA14-A4DE-B947-B78D-C24F8F634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73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42A4-6EBB-DB4D-907F-36D8322EE47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DA14-A4DE-B947-B78D-C24F8F634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7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42A4-6EBB-DB4D-907F-36D8322EE47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DA14-A4DE-B947-B78D-C24F8F634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017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 userDrawn="1"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3" name="그림 2"/>
            <p:cNvPicPr>
              <a:picLocks noChangeAspect="1"/>
            </p:cNvPicPr>
            <p:nvPr userDrawn="1"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5156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7EF4F-145F-5043-966E-1F3BF80F80E5}" type="datetimeFigureOut">
              <a:rPr lang="en-US" smtClean="0"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9E2A4-BAFB-A149-98D8-DC005A5AA70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8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E8763C-3B72-DF73-62CE-E7B76D26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F844C-9F55-92E9-0E3B-A7888E318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1FBC4-2BC5-06A7-C0DA-1F586736AF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816A9-93B2-A146-90D9-F2A60F5AA633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0EB7EC-DAD5-49C1-475E-5DAF4651E0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73EA5-DA48-5057-5489-37DD8957E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F02BC-425B-A746-9DDF-54890A33E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20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5E930-AFCE-DF48-AB5D-FC9B861AB516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706475E-3E10-984B-98D4-784ACF747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3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45A732-6656-864D-9348-A083820F0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631" y="4056040"/>
            <a:ext cx="5021516" cy="15274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br>
              <a:rPr lang="en-US" sz="1400" b="1" i="1" dirty="0"/>
            </a:br>
            <a:br>
              <a:rPr lang="en-US" sz="1400" b="1" i="1" dirty="0"/>
            </a:br>
            <a:r>
              <a:rPr lang="en-US" sz="3100" b="1" i="1" dirty="0"/>
              <a:t>Session #6</a:t>
            </a:r>
            <a:br>
              <a:rPr lang="en-US" sz="3100" b="1" i="1" dirty="0"/>
            </a:br>
            <a:r>
              <a:rPr lang="en-US" sz="3100" b="1" i="1" dirty="0"/>
              <a:t>May 2023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4325304-98E1-D34B-A966-5A6BEAA2F3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4592" b="4592"/>
          <a:stretch/>
        </p:blipFill>
        <p:spPr>
          <a:xfrm rot="5400000">
            <a:off x="-1094418" y="1102677"/>
            <a:ext cx="6858000" cy="467109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5CDF30-867B-EA43-9BCB-D61BDCAAEFB3}"/>
              </a:ext>
            </a:extLst>
          </p:cNvPr>
          <p:cNvSpPr txBox="1"/>
          <p:nvPr/>
        </p:nvSpPr>
        <p:spPr>
          <a:xfrm>
            <a:off x="8917654" y="5754011"/>
            <a:ext cx="3091466" cy="1103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Barb McBride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bbmcbride@shaw.ca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07943E-2726-11F4-1426-566B2992B710}"/>
              </a:ext>
            </a:extLst>
          </p:cNvPr>
          <p:cNvSpPr/>
          <p:nvPr/>
        </p:nvSpPr>
        <p:spPr>
          <a:xfrm>
            <a:off x="4871659" y="495062"/>
            <a:ext cx="7137461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1" u="none" strike="noStrike" kern="1200" cap="none" spc="0" normalizeH="0" baseline="0" noProof="0" dirty="0">
                <a:ln w="6600">
                  <a:solidFill>
                    <a:srgbClr val="31B4E6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31B4E6"/>
                  </a:outerShdw>
                </a:effectLst>
                <a:uLnTx/>
                <a:uFillTx/>
                <a:latin typeface="Comic Sans MS" panose="030F0902030302020204" pitchFamily="66" charset="0"/>
                <a:ea typeface="+mn-ea"/>
                <a:cs typeface="+mn-cs"/>
              </a:rPr>
              <a:t>Changing Possibilities for </a:t>
            </a:r>
            <a:br>
              <a:rPr kumimoji="0" lang="en-US" sz="5400" b="1" i="1" u="none" strike="noStrike" kern="1200" cap="none" spc="0" normalizeH="0" baseline="0" noProof="0" dirty="0">
                <a:ln w="6600">
                  <a:solidFill>
                    <a:srgbClr val="31B4E6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31B4E6"/>
                  </a:outerShdw>
                </a:effectLst>
                <a:uLnTx/>
                <a:uFillTx/>
                <a:latin typeface="Comic Sans MS" panose="030F0902030302020204" pitchFamily="66" charset="0"/>
                <a:ea typeface="+mn-ea"/>
                <a:cs typeface="+mn-cs"/>
              </a:rPr>
            </a:br>
            <a:r>
              <a:rPr kumimoji="0" lang="en-US" sz="5400" b="1" i="1" u="none" strike="noStrike" kern="1200" cap="none" spc="0" normalizeH="0" baseline="0" noProof="0" dirty="0">
                <a:ln w="6600">
                  <a:solidFill>
                    <a:srgbClr val="31B4E6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31B4E6"/>
                  </a:outerShdw>
                </a:effectLst>
                <a:uLnTx/>
                <a:uFillTx/>
                <a:latin typeface="Comic Sans MS" panose="030F0902030302020204" pitchFamily="66" charset="0"/>
                <a:ea typeface="+mn-ea"/>
                <a:cs typeface="+mn-cs"/>
              </a:rPr>
              <a:t>Young Children</a:t>
            </a:r>
            <a:br>
              <a:rPr kumimoji="0" lang="en-US" sz="5400" b="1" i="1" u="none" strike="noStrike" kern="1200" cap="none" spc="0" normalizeH="0" baseline="0" noProof="0" dirty="0">
                <a:ln w="6600">
                  <a:solidFill>
                    <a:srgbClr val="31B4E6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31B4E6"/>
                  </a:outerShdw>
                </a:effectLst>
                <a:uLnTx/>
                <a:uFillTx/>
                <a:latin typeface="Comic Sans MS" panose="030F0902030302020204" pitchFamily="66" charset="0"/>
                <a:ea typeface="+mn-ea"/>
                <a:cs typeface="+mn-cs"/>
              </a:rPr>
            </a:br>
            <a:r>
              <a:rPr kumimoji="0" lang="en-US" sz="5400" b="1" i="1" u="none" strike="noStrike" kern="1200" cap="none" spc="0" normalizeH="0" baseline="0" noProof="0" dirty="0">
                <a:ln w="6600">
                  <a:solidFill>
                    <a:srgbClr val="31B4E6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31B4E6"/>
                  </a:outerShdw>
                </a:effectLst>
                <a:uLnTx/>
                <a:uFillTx/>
                <a:latin typeface="Comic Sans MS" panose="030F0902030302020204" pitchFamily="66" charset="0"/>
                <a:ea typeface="+mn-ea"/>
                <a:cs typeface="+mn-cs"/>
              </a:rPr>
              <a:t>2022-2023</a:t>
            </a:r>
            <a:endParaRPr kumimoji="0" lang="en-US" sz="5400" b="1" i="0" u="none" strike="noStrike" kern="1200" cap="none" spc="0" normalizeH="0" baseline="0" noProof="0" dirty="0">
              <a:ln w="6600">
                <a:solidFill>
                  <a:srgbClr val="31B4E6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31B4E6"/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7470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DDE715-DC1D-4B19-9FCF-8B62FCE8E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9D4B08-2FD7-4795-B867-90033141C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EAB822-F0FD-4704-BB9F-0294145AD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House_of_Joy Video CR4YC October 2020" descr="House_of_Joy Video CR4YC October 2020">
            <a:hlinkClick r:id="" action="ppaction://media"/>
            <a:extLst>
              <a:ext uri="{FF2B5EF4-FFF2-40B4-BE49-F238E27FC236}">
                <a16:creationId xmlns:a16="http://schemas.microsoft.com/office/drawing/2014/main" id="{69212BC9-8DF5-344D-9A84-DD22559398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02840" y="1123527"/>
            <a:ext cx="8186315" cy="4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86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3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erson holding a baby&#10;&#10;Description automatically generated with medium confidence">
            <a:extLst>
              <a:ext uri="{FF2B5EF4-FFF2-40B4-BE49-F238E27FC236}">
                <a16:creationId xmlns:a16="http://schemas.microsoft.com/office/drawing/2014/main" id="{48486F7F-0992-0A82-DA10-29C0C54CE7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35000"/>
          </a:blip>
          <a:srcRect r="10666" b="-1"/>
          <a:stretch/>
        </p:blipFill>
        <p:spPr>
          <a:xfrm>
            <a:off x="-8825" y="64405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770F89-9F07-B5AD-BFC5-61F609B77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5306" y="342084"/>
            <a:ext cx="5379687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Children’s Responses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3AB2B-68ED-F049-9177-5FFF0B461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30744" y="3570769"/>
            <a:ext cx="3060605" cy="2096868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r>
              <a:rPr lang="en-US" sz="2000" dirty="0"/>
              <a:t>In your triads, share your children’s responses to </a:t>
            </a:r>
            <a:r>
              <a:rPr lang="en-US" sz="2000" i="1" dirty="0"/>
              <a:t>“I Hope”.  Each member write down one ‘Hope’ that was read aloud.  </a:t>
            </a:r>
          </a:p>
          <a:p>
            <a:r>
              <a:rPr lang="en-US" sz="2000" i="1" dirty="0"/>
              <a:t>Each participant will then read the ‘Hope’ they recorded.</a:t>
            </a:r>
          </a:p>
          <a:p>
            <a:r>
              <a:rPr lang="en-US" sz="2000" dirty="0"/>
              <a:t>                     Monique Gray Smith</a:t>
            </a:r>
          </a:p>
        </p:txBody>
      </p:sp>
    </p:spTree>
    <p:extLst>
      <p:ext uri="{BB962C8B-B14F-4D97-AF65-F5344CB8AC3E}">
        <p14:creationId xmlns:p14="http://schemas.microsoft.com/office/powerpoint/2010/main" val="1841620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14020-35C5-3E7F-9E98-0D54CB40C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Let’s Celebrate Together~</a:t>
            </a:r>
            <a:br>
              <a:rPr lang="en-US" b="1" dirty="0"/>
            </a:br>
            <a:r>
              <a:rPr lang="en-US" b="1" dirty="0"/>
              <a:t>(Possible format for Sharing)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0906E-D0A5-4FCE-66D8-79A19845C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will be given one hour to create ”Your Story That Matters”.</a:t>
            </a:r>
          </a:p>
          <a:p>
            <a:r>
              <a:rPr lang="en-US" dirty="0"/>
              <a:t>After the hour we will divide the group in two.</a:t>
            </a:r>
          </a:p>
          <a:p>
            <a:pPr lvl="1"/>
            <a:r>
              <a:rPr lang="en-US" dirty="0"/>
              <a:t>!/2 the group will sit with their panel.  The second half of the group will each choose to sit with a colleague while they talk about their panel for 5 minutes.</a:t>
            </a:r>
          </a:p>
          <a:p>
            <a:pPr lvl="1"/>
            <a:r>
              <a:rPr lang="en-US" dirty="0"/>
              <a:t>After 5 minutes move to another colleague’s panel and repeat process.</a:t>
            </a:r>
          </a:p>
          <a:p>
            <a:pPr lvl="1"/>
            <a:r>
              <a:rPr lang="en-US" dirty="0"/>
              <a:t>Move again after 5 minutes.</a:t>
            </a:r>
          </a:p>
          <a:p>
            <a:r>
              <a:rPr lang="en-US" dirty="0"/>
              <a:t>When all have shared their creations we will have a gallery walk to appreciate all panels.</a:t>
            </a:r>
          </a:p>
          <a:p>
            <a:r>
              <a:rPr lang="en-US" dirty="0"/>
              <a:t>Leads will take photographs of the panels and organize them in a format that can be shared with the group myself.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576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A404C-6CA0-71D4-1C10-09615B3A6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79412"/>
            <a:ext cx="5835121" cy="766808"/>
          </a:xfrm>
        </p:spPr>
        <p:txBody>
          <a:bodyPr>
            <a:noAutofit/>
          </a:bodyPr>
          <a:lstStyle/>
          <a:p>
            <a:r>
              <a:rPr lang="en-US" b="1" dirty="0"/>
              <a:t>Let’s Celebrate Together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EDE0-B1D7-1148-3CD1-7F0478AFB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65161"/>
            <a:ext cx="5835121" cy="549283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900" dirty="0"/>
              <a:t>Creating your story that matters…Some of the things you may wish to use when creating your panel include: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Traces of moments with your Wonder Child 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Printed pictures and observations you have made throughout the year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Loose parts and artifacts you have brought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Excerpts from your Initial and Final Case Studies and Personal Reflections sheets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Writings you have done around quotes during our session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Reflections on how your practice has evolved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Children’s literature you have read and child’s responses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Your Wonder Child and their Family’s voices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Your advice to future educators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Questions or wonderings you still have</a:t>
            </a:r>
            <a:endParaRPr lang="en-US" sz="900" dirty="0"/>
          </a:p>
          <a:p>
            <a:pPr lvl="1">
              <a:lnSpc>
                <a:spcPct val="90000"/>
              </a:lnSpc>
            </a:pPr>
            <a:endParaRPr lang="en-US" sz="900" dirty="0"/>
          </a:p>
          <a:p>
            <a:pPr lvl="1">
              <a:lnSpc>
                <a:spcPct val="90000"/>
              </a:lnSpc>
            </a:pPr>
            <a:endParaRPr lang="en-US" sz="900" dirty="0"/>
          </a:p>
          <a:p>
            <a:pPr lvl="1">
              <a:lnSpc>
                <a:spcPct val="90000"/>
              </a:lnSpc>
            </a:pPr>
            <a:endParaRPr lang="en-US" sz="900" dirty="0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2E3463D9-0F27-5A60-9E48-F9AA2C22EC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94" r="38747" b="-1"/>
          <a:stretch/>
        </p:blipFill>
        <p:spPr>
          <a:xfrm>
            <a:off x="8631452" y="2129586"/>
            <a:ext cx="2873159" cy="373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82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327</Words>
  <Application>Microsoft Office PowerPoint</Application>
  <PresentationFormat>Widescreen</PresentationFormat>
  <Paragraphs>34</Paragraphs>
  <Slides>5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Comic Sans MS</vt:lpstr>
      <vt:lpstr>Wingdings 3</vt:lpstr>
      <vt:lpstr>Office Theme</vt:lpstr>
      <vt:lpstr>Wisp</vt:lpstr>
      <vt:lpstr>  Session #6 May 2023</vt:lpstr>
      <vt:lpstr>PowerPoint Presentation</vt:lpstr>
      <vt:lpstr>Children’s Responses</vt:lpstr>
      <vt:lpstr>Let’s Celebrate Together~ (Possible format for Sharing)</vt:lpstr>
      <vt:lpstr>Let’s Celebrate Together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Session #6 May 2023</dc:title>
  <dc:creator>Barbara McBride</dc:creator>
  <cp:lastModifiedBy>Jennifer Lane</cp:lastModifiedBy>
  <cp:revision>5</cp:revision>
  <dcterms:created xsi:type="dcterms:W3CDTF">2023-04-22T20:07:17Z</dcterms:created>
  <dcterms:modified xsi:type="dcterms:W3CDTF">2023-04-27T16:44:40Z</dcterms:modified>
</cp:coreProperties>
</file>