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4"/>
  </p:notesMasterIdLst>
  <p:handoutMasterIdLst>
    <p:handoutMasterId r:id="rId25"/>
  </p:handoutMasterIdLst>
  <p:sldIdLst>
    <p:sldId id="272" r:id="rId5"/>
    <p:sldId id="256" r:id="rId6"/>
    <p:sldId id="259" r:id="rId7"/>
    <p:sldId id="271" r:id="rId8"/>
    <p:sldId id="274" r:id="rId9"/>
    <p:sldId id="275" r:id="rId10"/>
    <p:sldId id="276" r:id="rId11"/>
    <p:sldId id="277" r:id="rId12"/>
    <p:sldId id="278" r:id="rId13"/>
    <p:sldId id="280" r:id="rId14"/>
    <p:sldId id="281" r:id="rId15"/>
    <p:sldId id="279" r:id="rId16"/>
    <p:sldId id="265" r:id="rId17"/>
    <p:sldId id="268" r:id="rId18"/>
    <p:sldId id="269" r:id="rId19"/>
    <p:sldId id="270" r:id="rId20"/>
    <p:sldId id="258" r:id="rId21"/>
    <p:sldId id="273" r:id="rId22"/>
    <p:sldId id="263" r:id="rId2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E0C1F"/>
    <a:srgbClr val="903163"/>
    <a:srgbClr val="E1E1E1"/>
    <a:srgbClr val="AA2C71"/>
    <a:srgbClr val="A62C6F"/>
    <a:srgbClr val="F9E7F1"/>
    <a:srgbClr val="852359"/>
    <a:srgbClr val="969FA7"/>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DB5729-1818-4212-979E-FDB6D751EF5F}" v="4" dt="2023-11-17T17:07:56.9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8" d="100"/>
          <a:sy n="68" d="100"/>
        </p:scale>
        <p:origin x="774" y="60"/>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udia Yung" userId="cc489290-5404-4a4f-9e17-b9ca5453cc9b" providerId="ADAL" clId="{B5A0CBA8-1908-4273-8E38-F4969D593CD1}"/>
    <pc:docChg chg="undo custSel addSld modSld sldOrd modNotesMaster modHandout">
      <pc:chgData name="Claudia Yung" userId="cc489290-5404-4a4f-9e17-b9ca5453cc9b" providerId="ADAL" clId="{B5A0CBA8-1908-4273-8E38-F4969D593CD1}" dt="2023-10-30T20:34:31.631" v="5170" actId="478"/>
      <pc:docMkLst>
        <pc:docMk/>
      </pc:docMkLst>
      <pc:sldChg chg="delSp modSp mod delAnim">
        <pc:chgData name="Claudia Yung" userId="cc489290-5404-4a4f-9e17-b9ca5453cc9b" providerId="ADAL" clId="{B5A0CBA8-1908-4273-8E38-F4969D593CD1}" dt="2023-10-18T16:11:13.693" v="4785" actId="20577"/>
        <pc:sldMkLst>
          <pc:docMk/>
          <pc:sldMk cId="1806037817" sldId="256"/>
        </pc:sldMkLst>
        <pc:spChg chg="mod">
          <ac:chgData name="Claudia Yung" userId="cc489290-5404-4a4f-9e17-b9ca5453cc9b" providerId="ADAL" clId="{B5A0CBA8-1908-4273-8E38-F4969D593CD1}" dt="2023-10-18T16:11:13.693" v="4785" actId="20577"/>
          <ac:spMkLst>
            <pc:docMk/>
            <pc:sldMk cId="1806037817" sldId="256"/>
            <ac:spMk id="3" creationId="{7932A20C-8823-4E5C-BF21-C75BA56E76DE}"/>
          </ac:spMkLst>
        </pc:spChg>
        <pc:picChg chg="del">
          <ac:chgData name="Claudia Yung" userId="cc489290-5404-4a4f-9e17-b9ca5453cc9b" providerId="ADAL" clId="{B5A0CBA8-1908-4273-8E38-F4969D593CD1}" dt="2023-10-13T17:53:16.094" v="1524" actId="478"/>
          <ac:picMkLst>
            <pc:docMk/>
            <pc:sldMk cId="1806037817" sldId="256"/>
            <ac:picMk id="6" creationId="{44176F78-88BB-AC3D-49CB-9E5B1FB17674}"/>
          </ac:picMkLst>
        </pc:picChg>
      </pc:sldChg>
      <pc:sldChg chg="delSp modSp mod ord delAnim">
        <pc:chgData name="Claudia Yung" userId="cc489290-5404-4a4f-9e17-b9ca5453cc9b" providerId="ADAL" clId="{B5A0CBA8-1908-4273-8E38-F4969D593CD1}" dt="2023-10-18T16:22:22.701" v="5164" actId="20577"/>
        <pc:sldMkLst>
          <pc:docMk/>
          <pc:sldMk cId="1098036093" sldId="258"/>
        </pc:sldMkLst>
        <pc:spChg chg="mod">
          <ac:chgData name="Claudia Yung" userId="cc489290-5404-4a4f-9e17-b9ca5453cc9b" providerId="ADAL" clId="{B5A0CBA8-1908-4273-8E38-F4969D593CD1}" dt="2023-10-18T16:22:22.701" v="5164" actId="20577"/>
          <ac:spMkLst>
            <pc:docMk/>
            <pc:sldMk cId="1098036093" sldId="258"/>
            <ac:spMk id="3" creationId="{D5B13C35-702B-4BCE-824F-AAADB30905F6}"/>
          </ac:spMkLst>
        </pc:spChg>
        <pc:picChg chg="del">
          <ac:chgData name="Claudia Yung" userId="cc489290-5404-4a4f-9e17-b9ca5453cc9b" providerId="ADAL" clId="{B5A0CBA8-1908-4273-8E38-F4969D593CD1}" dt="2023-10-13T17:53:06.776" v="1522" actId="478"/>
          <ac:picMkLst>
            <pc:docMk/>
            <pc:sldMk cId="1098036093" sldId="258"/>
            <ac:picMk id="6" creationId="{B9DE358F-6890-2450-7DFD-56E928A1D83E}"/>
          </ac:picMkLst>
        </pc:picChg>
      </pc:sldChg>
      <pc:sldChg chg="delSp modSp mod ord delAnim">
        <pc:chgData name="Claudia Yung" userId="cc489290-5404-4a4f-9e17-b9ca5453cc9b" providerId="ADAL" clId="{B5A0CBA8-1908-4273-8E38-F4969D593CD1}" dt="2023-10-27T16:44:31.097" v="5166"/>
        <pc:sldMkLst>
          <pc:docMk/>
          <pc:sldMk cId="1368514788" sldId="259"/>
        </pc:sldMkLst>
        <pc:spChg chg="mod">
          <ac:chgData name="Claudia Yung" userId="cc489290-5404-4a4f-9e17-b9ca5453cc9b" providerId="ADAL" clId="{B5A0CBA8-1908-4273-8E38-F4969D593CD1}" dt="2023-10-18T15:53:19.243" v="4274" actId="20577"/>
          <ac:spMkLst>
            <pc:docMk/>
            <pc:sldMk cId="1368514788" sldId="259"/>
            <ac:spMk id="2" creationId="{B6FA4435-3751-4780-9A9B-F91171E793F2}"/>
          </ac:spMkLst>
        </pc:spChg>
        <pc:picChg chg="del">
          <ac:chgData name="Claudia Yung" userId="cc489290-5404-4a4f-9e17-b9ca5453cc9b" providerId="ADAL" clId="{B5A0CBA8-1908-4273-8E38-F4969D593CD1}" dt="2023-10-13T17:53:22.330" v="1525" actId="478"/>
          <ac:picMkLst>
            <pc:docMk/>
            <pc:sldMk cId="1368514788" sldId="259"/>
            <ac:picMk id="5" creationId="{5DC2CC18-C7B1-216A-70D2-CF90685EF207}"/>
          </ac:picMkLst>
        </pc:picChg>
      </pc:sldChg>
      <pc:sldChg chg="delSp mod delAnim">
        <pc:chgData name="Claudia Yung" userId="cc489290-5404-4a4f-9e17-b9ca5453cc9b" providerId="ADAL" clId="{B5A0CBA8-1908-4273-8E38-F4969D593CD1}" dt="2023-10-13T18:14:19.140" v="3771" actId="478"/>
        <pc:sldMkLst>
          <pc:docMk/>
          <pc:sldMk cId="3239282018" sldId="263"/>
        </pc:sldMkLst>
        <pc:picChg chg="del">
          <ac:chgData name="Claudia Yung" userId="cc489290-5404-4a4f-9e17-b9ca5453cc9b" providerId="ADAL" clId="{B5A0CBA8-1908-4273-8E38-F4969D593CD1}" dt="2023-10-13T18:14:19.140" v="3771" actId="478"/>
          <ac:picMkLst>
            <pc:docMk/>
            <pc:sldMk cId="3239282018" sldId="263"/>
            <ac:picMk id="6" creationId="{C8CD5F09-412D-7F80-F8AC-AFDACD34B193}"/>
          </ac:picMkLst>
        </pc:picChg>
      </pc:sldChg>
      <pc:sldChg chg="delSp mod delAnim">
        <pc:chgData name="Claudia Yung" userId="cc489290-5404-4a4f-9e17-b9ca5453cc9b" providerId="ADAL" clId="{B5A0CBA8-1908-4273-8E38-F4969D593CD1}" dt="2023-10-30T20:34:31.631" v="5170" actId="478"/>
        <pc:sldMkLst>
          <pc:docMk/>
          <pc:sldMk cId="4017599173" sldId="265"/>
        </pc:sldMkLst>
        <pc:picChg chg="del">
          <ac:chgData name="Claudia Yung" userId="cc489290-5404-4a4f-9e17-b9ca5453cc9b" providerId="ADAL" clId="{B5A0CBA8-1908-4273-8E38-F4969D593CD1}" dt="2023-10-30T20:34:31.631" v="5170" actId="478"/>
          <ac:picMkLst>
            <pc:docMk/>
            <pc:sldMk cId="4017599173" sldId="265"/>
            <ac:picMk id="11" creationId="{F7A96DBC-A7B2-864D-661D-CE8B6C870C07}"/>
          </ac:picMkLst>
        </pc:picChg>
      </pc:sldChg>
      <pc:sldChg chg="delSp mod delAnim">
        <pc:chgData name="Claudia Yung" userId="cc489290-5404-4a4f-9e17-b9ca5453cc9b" providerId="ADAL" clId="{B5A0CBA8-1908-4273-8E38-F4969D593CD1}" dt="2023-10-30T20:34:25.969" v="5169" actId="478"/>
        <pc:sldMkLst>
          <pc:docMk/>
          <pc:sldMk cId="2745088166" sldId="268"/>
        </pc:sldMkLst>
        <pc:picChg chg="del">
          <ac:chgData name="Claudia Yung" userId="cc489290-5404-4a4f-9e17-b9ca5453cc9b" providerId="ADAL" clId="{B5A0CBA8-1908-4273-8E38-F4969D593CD1}" dt="2023-10-30T20:34:25.969" v="5169" actId="478"/>
          <ac:picMkLst>
            <pc:docMk/>
            <pc:sldMk cId="2745088166" sldId="268"/>
            <ac:picMk id="11" creationId="{FFB6A217-FE8A-7D38-2D18-978D5EEBB248}"/>
          </ac:picMkLst>
        </pc:picChg>
      </pc:sldChg>
      <pc:sldChg chg="delSp mod delAnim">
        <pc:chgData name="Claudia Yung" userId="cc489290-5404-4a4f-9e17-b9ca5453cc9b" providerId="ADAL" clId="{B5A0CBA8-1908-4273-8E38-F4969D593CD1}" dt="2023-10-30T20:34:17.657" v="5168" actId="478"/>
        <pc:sldMkLst>
          <pc:docMk/>
          <pc:sldMk cId="2182968352" sldId="269"/>
        </pc:sldMkLst>
        <pc:picChg chg="del">
          <ac:chgData name="Claudia Yung" userId="cc489290-5404-4a4f-9e17-b9ca5453cc9b" providerId="ADAL" clId="{B5A0CBA8-1908-4273-8E38-F4969D593CD1}" dt="2023-10-30T20:34:17.657" v="5168" actId="478"/>
          <ac:picMkLst>
            <pc:docMk/>
            <pc:sldMk cId="2182968352" sldId="269"/>
            <ac:picMk id="11" creationId="{02364424-A796-14BA-FFB9-357D45E3EA79}"/>
          </ac:picMkLst>
        </pc:picChg>
      </pc:sldChg>
      <pc:sldChg chg="delSp mod delAnim">
        <pc:chgData name="Claudia Yung" userId="cc489290-5404-4a4f-9e17-b9ca5453cc9b" providerId="ADAL" clId="{B5A0CBA8-1908-4273-8E38-F4969D593CD1}" dt="2023-10-13T18:14:13.053" v="3770" actId="478"/>
        <pc:sldMkLst>
          <pc:docMk/>
          <pc:sldMk cId="2364879928" sldId="270"/>
        </pc:sldMkLst>
        <pc:picChg chg="del">
          <ac:chgData name="Claudia Yung" userId="cc489290-5404-4a4f-9e17-b9ca5453cc9b" providerId="ADAL" clId="{B5A0CBA8-1908-4273-8E38-F4969D593CD1}" dt="2023-10-13T18:14:13.053" v="3770" actId="478"/>
          <ac:picMkLst>
            <pc:docMk/>
            <pc:sldMk cId="2364879928" sldId="270"/>
            <ac:picMk id="11" creationId="{69C2429F-ED47-EDF9-AA9A-642AF0AE220D}"/>
          </ac:picMkLst>
        </pc:picChg>
      </pc:sldChg>
      <pc:sldChg chg="delSp modSp mod delAnim">
        <pc:chgData name="Claudia Yung" userId="cc489290-5404-4a4f-9e17-b9ca5453cc9b" providerId="ADAL" clId="{B5A0CBA8-1908-4273-8E38-F4969D593CD1}" dt="2023-10-18T16:03:54.733" v="4700" actId="20577"/>
        <pc:sldMkLst>
          <pc:docMk/>
          <pc:sldMk cId="64009739" sldId="271"/>
        </pc:sldMkLst>
        <pc:spChg chg="mod">
          <ac:chgData name="Claudia Yung" userId="cc489290-5404-4a4f-9e17-b9ca5453cc9b" providerId="ADAL" clId="{B5A0CBA8-1908-4273-8E38-F4969D593CD1}" dt="2023-10-18T16:03:54.733" v="4700" actId="20577"/>
          <ac:spMkLst>
            <pc:docMk/>
            <pc:sldMk cId="64009739" sldId="271"/>
            <ac:spMk id="7" creationId="{685F6254-79E1-A83F-66D1-46DABDC1AC7D}"/>
          </ac:spMkLst>
        </pc:spChg>
        <pc:picChg chg="del">
          <ac:chgData name="Claudia Yung" userId="cc489290-5404-4a4f-9e17-b9ca5453cc9b" providerId="ADAL" clId="{B5A0CBA8-1908-4273-8E38-F4969D593CD1}" dt="2023-10-18T15:53:47.619" v="4275" actId="478"/>
          <ac:picMkLst>
            <pc:docMk/>
            <pc:sldMk cId="64009739" sldId="271"/>
            <ac:picMk id="4" creationId="{0762DF80-CE4C-A125-66E5-DBFEF495BFA5}"/>
          </ac:picMkLst>
        </pc:picChg>
      </pc:sldChg>
      <pc:sldChg chg="delSp mod delAnim">
        <pc:chgData name="Claudia Yung" userId="cc489290-5404-4a4f-9e17-b9ca5453cc9b" providerId="ADAL" clId="{B5A0CBA8-1908-4273-8E38-F4969D593CD1}" dt="2023-10-13T17:53:11.947" v="1523" actId="478"/>
        <pc:sldMkLst>
          <pc:docMk/>
          <pc:sldMk cId="3541631631" sldId="272"/>
        </pc:sldMkLst>
        <pc:picChg chg="del">
          <ac:chgData name="Claudia Yung" userId="cc489290-5404-4a4f-9e17-b9ca5453cc9b" providerId="ADAL" clId="{B5A0CBA8-1908-4273-8E38-F4969D593CD1}" dt="2023-10-13T17:53:11.947" v="1523" actId="478"/>
          <ac:picMkLst>
            <pc:docMk/>
            <pc:sldMk cId="3541631631" sldId="272"/>
            <ac:picMk id="5" creationId="{25DD13FC-364D-5749-1512-6B23276C5F10}"/>
          </ac:picMkLst>
        </pc:picChg>
      </pc:sldChg>
      <pc:sldChg chg="addSp delSp modSp new mod ord modClrScheme chgLayout">
        <pc:chgData name="Claudia Yung" userId="cc489290-5404-4a4f-9e17-b9ca5453cc9b" providerId="ADAL" clId="{B5A0CBA8-1908-4273-8E38-F4969D593CD1}" dt="2023-10-18T16:18:26.792" v="4921" actId="20577"/>
        <pc:sldMkLst>
          <pc:docMk/>
          <pc:sldMk cId="2197001064" sldId="273"/>
        </pc:sldMkLst>
        <pc:spChg chg="mod ord">
          <ac:chgData name="Claudia Yung" userId="cc489290-5404-4a4f-9e17-b9ca5453cc9b" providerId="ADAL" clId="{B5A0CBA8-1908-4273-8E38-F4969D593CD1}" dt="2023-10-13T18:10:03.686" v="3405" actId="20577"/>
          <ac:spMkLst>
            <pc:docMk/>
            <pc:sldMk cId="2197001064" sldId="273"/>
            <ac:spMk id="2" creationId="{15930390-4D84-A949-1678-C601A7652746}"/>
          </ac:spMkLst>
        </pc:spChg>
        <pc:spChg chg="mod ord">
          <ac:chgData name="Claudia Yung" userId="cc489290-5404-4a4f-9e17-b9ca5453cc9b" providerId="ADAL" clId="{B5A0CBA8-1908-4273-8E38-F4969D593CD1}" dt="2023-10-18T16:18:26.792" v="4921" actId="20577"/>
          <ac:spMkLst>
            <pc:docMk/>
            <pc:sldMk cId="2197001064" sldId="273"/>
            <ac:spMk id="3" creationId="{0C5AFF5B-6E72-EBAE-C538-1E7322AB6540}"/>
          </ac:spMkLst>
        </pc:spChg>
        <pc:spChg chg="del mod ord">
          <ac:chgData name="Claudia Yung" userId="cc489290-5404-4a4f-9e17-b9ca5453cc9b" providerId="ADAL" clId="{B5A0CBA8-1908-4273-8E38-F4969D593CD1}" dt="2023-10-13T18:04:47.538" v="2655" actId="700"/>
          <ac:spMkLst>
            <pc:docMk/>
            <pc:sldMk cId="2197001064" sldId="273"/>
            <ac:spMk id="4" creationId="{CA86F386-FEEB-238A-CEED-8D31A6C2A2C2}"/>
          </ac:spMkLst>
        </pc:spChg>
        <pc:spChg chg="del">
          <ac:chgData name="Claudia Yung" userId="cc489290-5404-4a4f-9e17-b9ca5453cc9b" providerId="ADAL" clId="{B5A0CBA8-1908-4273-8E38-F4969D593CD1}" dt="2023-10-13T18:04:47.538" v="2655" actId="700"/>
          <ac:spMkLst>
            <pc:docMk/>
            <pc:sldMk cId="2197001064" sldId="273"/>
            <ac:spMk id="5" creationId="{A59CD48E-F483-F93F-9039-370D393F9E52}"/>
          </ac:spMkLst>
        </pc:spChg>
        <pc:spChg chg="del mod ord">
          <ac:chgData name="Claudia Yung" userId="cc489290-5404-4a4f-9e17-b9ca5453cc9b" providerId="ADAL" clId="{B5A0CBA8-1908-4273-8E38-F4969D593CD1}" dt="2023-10-13T18:04:47.538" v="2655" actId="700"/>
          <ac:spMkLst>
            <pc:docMk/>
            <pc:sldMk cId="2197001064" sldId="273"/>
            <ac:spMk id="6" creationId="{8245E52B-DF5A-A770-4C3E-00BB5C14ECF5}"/>
          </ac:spMkLst>
        </pc:spChg>
        <pc:spChg chg="del">
          <ac:chgData name="Claudia Yung" userId="cc489290-5404-4a4f-9e17-b9ca5453cc9b" providerId="ADAL" clId="{B5A0CBA8-1908-4273-8E38-F4969D593CD1}" dt="2023-10-13T18:04:47.538" v="2655" actId="700"/>
          <ac:spMkLst>
            <pc:docMk/>
            <pc:sldMk cId="2197001064" sldId="273"/>
            <ac:spMk id="7" creationId="{A31142F4-92A2-E8C7-533D-B20475D47275}"/>
          </ac:spMkLst>
        </pc:spChg>
        <pc:spChg chg="del">
          <ac:chgData name="Claudia Yung" userId="cc489290-5404-4a4f-9e17-b9ca5453cc9b" providerId="ADAL" clId="{B5A0CBA8-1908-4273-8E38-F4969D593CD1}" dt="2023-10-13T18:04:47.538" v="2655" actId="700"/>
          <ac:spMkLst>
            <pc:docMk/>
            <pc:sldMk cId="2197001064" sldId="273"/>
            <ac:spMk id="8" creationId="{47C783B3-E174-47F8-A266-A5E8E2F4FAE2}"/>
          </ac:spMkLst>
        </pc:spChg>
        <pc:spChg chg="add del mod ord">
          <ac:chgData name="Claudia Yung" userId="cc489290-5404-4a4f-9e17-b9ca5453cc9b" providerId="ADAL" clId="{B5A0CBA8-1908-4273-8E38-F4969D593CD1}" dt="2023-10-13T18:05:00.235" v="2656" actId="26606"/>
          <ac:spMkLst>
            <pc:docMk/>
            <pc:sldMk cId="2197001064" sldId="273"/>
            <ac:spMk id="9" creationId="{BC2EA730-E550-F428-F865-5A40D8A09E3A}"/>
          </ac:spMkLst>
        </pc:spChg>
        <pc:spChg chg="add mod">
          <ac:chgData name="Claudia Yung" userId="cc489290-5404-4a4f-9e17-b9ca5453cc9b" providerId="ADAL" clId="{B5A0CBA8-1908-4273-8E38-F4969D593CD1}" dt="2023-10-13T18:05:11.268" v="2677" actId="20577"/>
          <ac:spMkLst>
            <pc:docMk/>
            <pc:sldMk cId="2197001064" sldId="273"/>
            <ac:spMk id="14" creationId="{4CD3AB11-56B2-82E0-D939-E7899250F60C}"/>
          </ac:spMkLst>
        </pc:spChg>
        <pc:spChg chg="add mod">
          <ac:chgData name="Claudia Yung" userId="cc489290-5404-4a4f-9e17-b9ca5453cc9b" providerId="ADAL" clId="{B5A0CBA8-1908-4273-8E38-F4969D593CD1}" dt="2023-10-13T18:05:22.988" v="2710" actId="20577"/>
          <ac:spMkLst>
            <pc:docMk/>
            <pc:sldMk cId="2197001064" sldId="273"/>
            <ac:spMk id="16" creationId="{C9332C97-8ABF-BA53-9B4E-6EB84692AEE1}"/>
          </ac:spMkLst>
        </pc:spChg>
        <pc:spChg chg="add mod">
          <ac:chgData name="Claudia Yung" userId="cc489290-5404-4a4f-9e17-b9ca5453cc9b" providerId="ADAL" clId="{B5A0CBA8-1908-4273-8E38-F4969D593CD1}" dt="2023-10-18T16:17:55.893" v="4903" actId="5793"/>
          <ac:spMkLst>
            <pc:docMk/>
            <pc:sldMk cId="2197001064" sldId="273"/>
            <ac:spMk id="18" creationId="{13107A22-9C6B-8B1A-3DA8-CEEDB8A20DEB}"/>
          </ac:spMkLst>
        </pc:spChg>
      </pc:sldChg>
      <pc:sldChg chg="addSp delSp modSp new mod ord modClrScheme chgLayout">
        <pc:chgData name="Claudia Yung" userId="cc489290-5404-4a4f-9e17-b9ca5453cc9b" providerId="ADAL" clId="{B5A0CBA8-1908-4273-8E38-F4969D593CD1}" dt="2023-10-18T16:01:17.640" v="4618" actId="20577"/>
        <pc:sldMkLst>
          <pc:docMk/>
          <pc:sldMk cId="931130819" sldId="274"/>
        </pc:sldMkLst>
        <pc:spChg chg="mod ord">
          <ac:chgData name="Claudia Yung" userId="cc489290-5404-4a4f-9e17-b9ca5453cc9b" providerId="ADAL" clId="{B5A0CBA8-1908-4273-8E38-F4969D593CD1}" dt="2023-10-18T15:57:48.598" v="4509" actId="700"/>
          <ac:spMkLst>
            <pc:docMk/>
            <pc:sldMk cId="931130819" sldId="274"/>
            <ac:spMk id="2" creationId="{00D9776C-3129-02A7-8B1C-0D95907CCF66}"/>
          </ac:spMkLst>
        </pc:spChg>
        <pc:spChg chg="del mod">
          <ac:chgData name="Claudia Yung" userId="cc489290-5404-4a4f-9e17-b9ca5453cc9b" providerId="ADAL" clId="{B5A0CBA8-1908-4273-8E38-F4969D593CD1}" dt="2023-10-18T15:54:35.654" v="4321" actId="700"/>
          <ac:spMkLst>
            <pc:docMk/>
            <pc:sldMk cId="931130819" sldId="274"/>
            <ac:spMk id="3" creationId="{AA48262E-F705-2D4B-CD19-F08B378890AC}"/>
          </ac:spMkLst>
        </pc:spChg>
        <pc:spChg chg="del">
          <ac:chgData name="Claudia Yung" userId="cc489290-5404-4a4f-9e17-b9ca5453cc9b" providerId="ADAL" clId="{B5A0CBA8-1908-4273-8E38-F4969D593CD1}" dt="2023-10-18T15:54:35.654" v="4321" actId="700"/>
          <ac:spMkLst>
            <pc:docMk/>
            <pc:sldMk cId="931130819" sldId="274"/>
            <ac:spMk id="4" creationId="{A94162CA-4B1D-7F22-B240-9AF75F942E8B}"/>
          </ac:spMkLst>
        </pc:spChg>
        <pc:spChg chg="add mod ord">
          <ac:chgData name="Claudia Yung" userId="cc489290-5404-4a4f-9e17-b9ca5453cc9b" providerId="ADAL" clId="{B5A0CBA8-1908-4273-8E38-F4969D593CD1}" dt="2023-10-18T16:01:08.584" v="4612" actId="20577"/>
          <ac:spMkLst>
            <pc:docMk/>
            <pc:sldMk cId="931130819" sldId="274"/>
            <ac:spMk id="5" creationId="{9A8AFAA4-C293-0094-7B3C-D0CFEFFF637C}"/>
          </ac:spMkLst>
        </pc:spChg>
        <pc:spChg chg="add mod ord">
          <ac:chgData name="Claudia Yung" userId="cc489290-5404-4a4f-9e17-b9ca5453cc9b" providerId="ADAL" clId="{B5A0CBA8-1908-4273-8E38-F4969D593CD1}" dt="2023-10-18T16:01:17.640" v="4618" actId="20577"/>
          <ac:spMkLst>
            <pc:docMk/>
            <pc:sldMk cId="931130819" sldId="274"/>
            <ac:spMk id="6" creationId="{CB9A6A5C-AD04-03D9-F2E5-8211021DA72C}"/>
          </ac:spMkLst>
        </pc:spChg>
        <pc:spChg chg="add mod ord">
          <ac:chgData name="Claudia Yung" userId="cc489290-5404-4a4f-9e17-b9ca5453cc9b" providerId="ADAL" clId="{B5A0CBA8-1908-4273-8E38-F4969D593CD1}" dt="2023-10-18T15:57:52.493" v="4519" actId="20577"/>
          <ac:spMkLst>
            <pc:docMk/>
            <pc:sldMk cId="931130819" sldId="274"/>
            <ac:spMk id="7" creationId="{11F3CEFA-F62A-756E-C83F-E2256B73AC0E}"/>
          </ac:spMkLst>
        </pc:spChg>
        <pc:spChg chg="add mod ord">
          <ac:chgData name="Claudia Yung" userId="cc489290-5404-4a4f-9e17-b9ca5453cc9b" providerId="ADAL" clId="{B5A0CBA8-1908-4273-8E38-F4969D593CD1}" dt="2023-10-18T15:57:56.809" v="4529" actId="20577"/>
          <ac:spMkLst>
            <pc:docMk/>
            <pc:sldMk cId="931130819" sldId="274"/>
            <ac:spMk id="8" creationId="{C149E51B-B51E-D116-43C8-29033D14A4B9}"/>
          </ac:spMkLst>
        </pc:spChg>
      </pc:sldChg>
    </pc:docChg>
  </pc:docChgLst>
  <pc:docChgLst>
    <pc:chgData name="Claudia Yung" userId="cc489290-5404-4a4f-9e17-b9ca5453cc9b" providerId="ADAL" clId="{A0DB5729-1818-4212-979E-FDB6D751EF5F}"/>
    <pc:docChg chg="undo custSel addSld delSld modSld sldOrd">
      <pc:chgData name="Claudia Yung" userId="cc489290-5404-4a4f-9e17-b9ca5453cc9b" providerId="ADAL" clId="{A0DB5729-1818-4212-979E-FDB6D751EF5F}" dt="2023-11-23T18:55:48.639" v="5689" actId="1076"/>
      <pc:docMkLst>
        <pc:docMk/>
      </pc:docMkLst>
      <pc:sldChg chg="modSp mod">
        <pc:chgData name="Claudia Yung" userId="cc489290-5404-4a4f-9e17-b9ca5453cc9b" providerId="ADAL" clId="{A0DB5729-1818-4212-979E-FDB6D751EF5F}" dt="2023-11-21T19:42:43.995" v="5649" actId="20577"/>
        <pc:sldMkLst>
          <pc:docMk/>
          <pc:sldMk cId="1806037817" sldId="256"/>
        </pc:sldMkLst>
        <pc:spChg chg="mod">
          <ac:chgData name="Claudia Yung" userId="cc489290-5404-4a4f-9e17-b9ca5453cc9b" providerId="ADAL" clId="{A0DB5729-1818-4212-979E-FDB6D751EF5F}" dt="2023-11-21T19:42:43.995" v="5649" actId="20577"/>
          <ac:spMkLst>
            <pc:docMk/>
            <pc:sldMk cId="1806037817" sldId="256"/>
            <ac:spMk id="3" creationId="{7932A20C-8823-4E5C-BF21-C75BA56E76DE}"/>
          </ac:spMkLst>
        </pc:spChg>
      </pc:sldChg>
      <pc:sldChg chg="modSp mod ord">
        <pc:chgData name="Claudia Yung" userId="cc489290-5404-4a4f-9e17-b9ca5453cc9b" providerId="ADAL" clId="{A0DB5729-1818-4212-979E-FDB6D751EF5F}" dt="2023-11-23T18:55:48.639" v="5689" actId="1076"/>
        <pc:sldMkLst>
          <pc:docMk/>
          <pc:sldMk cId="1098036093" sldId="258"/>
        </pc:sldMkLst>
        <pc:spChg chg="mod">
          <ac:chgData name="Claudia Yung" userId="cc489290-5404-4a4f-9e17-b9ca5453cc9b" providerId="ADAL" clId="{A0DB5729-1818-4212-979E-FDB6D751EF5F}" dt="2023-11-23T18:55:48.639" v="5689" actId="1076"/>
          <ac:spMkLst>
            <pc:docMk/>
            <pc:sldMk cId="1098036093" sldId="258"/>
            <ac:spMk id="3" creationId="{D5B13C35-702B-4BCE-824F-AAADB30905F6}"/>
          </ac:spMkLst>
        </pc:spChg>
      </pc:sldChg>
      <pc:sldChg chg="modSp mod">
        <pc:chgData name="Claudia Yung" userId="cc489290-5404-4a4f-9e17-b9ca5453cc9b" providerId="ADAL" clId="{A0DB5729-1818-4212-979E-FDB6D751EF5F}" dt="2023-11-21T19:42:27.712" v="5606" actId="1076"/>
        <pc:sldMkLst>
          <pc:docMk/>
          <pc:sldMk cId="1368514788" sldId="259"/>
        </pc:sldMkLst>
        <pc:picChg chg="mod">
          <ac:chgData name="Claudia Yung" userId="cc489290-5404-4a4f-9e17-b9ca5453cc9b" providerId="ADAL" clId="{A0DB5729-1818-4212-979E-FDB6D751EF5F}" dt="2023-11-21T19:42:27.712" v="5606" actId="1076"/>
          <ac:picMkLst>
            <pc:docMk/>
            <pc:sldMk cId="1368514788" sldId="259"/>
            <ac:picMk id="4" creationId="{58BA8C0E-78A9-CA99-9EC5-98332468689F}"/>
          </ac:picMkLst>
        </pc:picChg>
      </pc:sldChg>
      <pc:sldChg chg="ord">
        <pc:chgData name="Claudia Yung" userId="cc489290-5404-4a4f-9e17-b9ca5453cc9b" providerId="ADAL" clId="{A0DB5729-1818-4212-979E-FDB6D751EF5F}" dt="2023-11-17T17:20:59.486" v="4640"/>
        <pc:sldMkLst>
          <pc:docMk/>
          <pc:sldMk cId="4017599173" sldId="265"/>
        </pc:sldMkLst>
      </pc:sldChg>
      <pc:sldChg chg="ord">
        <pc:chgData name="Claudia Yung" userId="cc489290-5404-4a4f-9e17-b9ca5453cc9b" providerId="ADAL" clId="{A0DB5729-1818-4212-979E-FDB6D751EF5F}" dt="2023-11-17T17:20:55.379" v="4638"/>
        <pc:sldMkLst>
          <pc:docMk/>
          <pc:sldMk cId="2745088166" sldId="268"/>
        </pc:sldMkLst>
      </pc:sldChg>
      <pc:sldChg chg="modSp ord">
        <pc:chgData name="Claudia Yung" userId="cc489290-5404-4a4f-9e17-b9ca5453cc9b" providerId="ADAL" clId="{A0DB5729-1818-4212-979E-FDB6D751EF5F}" dt="2023-11-17T16:25:04.923" v="295" actId="14826"/>
        <pc:sldMkLst>
          <pc:docMk/>
          <pc:sldMk cId="64009739" sldId="271"/>
        </pc:sldMkLst>
        <pc:picChg chg="mod">
          <ac:chgData name="Claudia Yung" userId="cc489290-5404-4a4f-9e17-b9ca5453cc9b" providerId="ADAL" clId="{A0DB5729-1818-4212-979E-FDB6D751EF5F}" dt="2023-11-17T16:25:04.923" v="295" actId="14826"/>
          <ac:picMkLst>
            <pc:docMk/>
            <pc:sldMk cId="64009739" sldId="271"/>
            <ac:picMk id="6" creationId="{0CB91505-862E-4F08-23CB-47B3442AEAFC}"/>
          </ac:picMkLst>
        </pc:picChg>
      </pc:sldChg>
      <pc:sldChg chg="ord">
        <pc:chgData name="Claudia Yung" userId="cc489290-5404-4a4f-9e17-b9ca5453cc9b" providerId="ADAL" clId="{A0DB5729-1818-4212-979E-FDB6D751EF5F}" dt="2023-11-17T17:21:10.408" v="4642"/>
        <pc:sldMkLst>
          <pc:docMk/>
          <pc:sldMk cId="2197001064" sldId="273"/>
        </pc:sldMkLst>
      </pc:sldChg>
      <pc:sldChg chg="addSp delSp modSp mod ord modClrScheme chgLayout">
        <pc:chgData name="Claudia Yung" userId="cc489290-5404-4a4f-9e17-b9ca5453cc9b" providerId="ADAL" clId="{A0DB5729-1818-4212-979E-FDB6D751EF5F}" dt="2023-11-17T17:23:25.248" v="4698" actId="20578"/>
        <pc:sldMkLst>
          <pc:docMk/>
          <pc:sldMk cId="931130819" sldId="274"/>
        </pc:sldMkLst>
        <pc:spChg chg="mod ord">
          <ac:chgData name="Claudia Yung" userId="cc489290-5404-4a4f-9e17-b9ca5453cc9b" providerId="ADAL" clId="{A0DB5729-1818-4212-979E-FDB6D751EF5F}" dt="2023-11-17T16:18:19.154" v="113" actId="20577"/>
          <ac:spMkLst>
            <pc:docMk/>
            <pc:sldMk cId="931130819" sldId="274"/>
            <ac:spMk id="2" creationId="{00D9776C-3129-02A7-8B1C-0D95907CCF66}"/>
          </ac:spMkLst>
        </pc:spChg>
        <pc:spChg chg="del mod ord">
          <ac:chgData name="Claudia Yung" userId="cc489290-5404-4a4f-9e17-b9ca5453cc9b" providerId="ADAL" clId="{A0DB5729-1818-4212-979E-FDB6D751EF5F}" dt="2023-11-17T16:03:54.290" v="58" actId="700"/>
          <ac:spMkLst>
            <pc:docMk/>
            <pc:sldMk cId="931130819" sldId="274"/>
            <ac:spMk id="5" creationId="{9A8AFAA4-C293-0094-7B3C-D0CFEFFF637C}"/>
          </ac:spMkLst>
        </pc:spChg>
        <pc:spChg chg="del mod">
          <ac:chgData name="Claudia Yung" userId="cc489290-5404-4a4f-9e17-b9ca5453cc9b" providerId="ADAL" clId="{A0DB5729-1818-4212-979E-FDB6D751EF5F}" dt="2023-11-17T16:03:54.290" v="58" actId="700"/>
          <ac:spMkLst>
            <pc:docMk/>
            <pc:sldMk cId="931130819" sldId="274"/>
            <ac:spMk id="6" creationId="{CB9A6A5C-AD04-03D9-F2E5-8211021DA72C}"/>
          </ac:spMkLst>
        </pc:spChg>
        <pc:spChg chg="mod ord">
          <ac:chgData name="Claudia Yung" userId="cc489290-5404-4a4f-9e17-b9ca5453cc9b" providerId="ADAL" clId="{A0DB5729-1818-4212-979E-FDB6D751EF5F}" dt="2023-11-17T16:07:38.254" v="61" actId="26606"/>
          <ac:spMkLst>
            <pc:docMk/>
            <pc:sldMk cId="931130819" sldId="274"/>
            <ac:spMk id="7" creationId="{11F3CEFA-F62A-756E-C83F-E2256B73AC0E}"/>
          </ac:spMkLst>
        </pc:spChg>
        <pc:spChg chg="del mod">
          <ac:chgData name="Claudia Yung" userId="cc489290-5404-4a4f-9e17-b9ca5453cc9b" providerId="ADAL" clId="{A0DB5729-1818-4212-979E-FDB6D751EF5F}" dt="2023-11-17T16:03:54.290" v="58" actId="700"/>
          <ac:spMkLst>
            <pc:docMk/>
            <pc:sldMk cId="931130819" sldId="274"/>
            <ac:spMk id="8" creationId="{C149E51B-B51E-D116-43C8-29033D14A4B9}"/>
          </ac:spMkLst>
        </pc:spChg>
        <pc:picChg chg="add mod">
          <ac:chgData name="Claudia Yung" userId="cc489290-5404-4a4f-9e17-b9ca5453cc9b" providerId="ADAL" clId="{A0DB5729-1818-4212-979E-FDB6D751EF5F}" dt="2023-11-17T16:07:42.518" v="62" actId="1076"/>
          <ac:picMkLst>
            <pc:docMk/>
            <pc:sldMk cId="931130819" sldId="274"/>
            <ac:picMk id="4" creationId="{E80BCF89-200A-F6B9-3415-0298D24B88CA}"/>
          </ac:picMkLst>
        </pc:picChg>
      </pc:sldChg>
      <pc:sldChg chg="addSp delSp modSp add mod">
        <pc:chgData name="Claudia Yung" userId="cc489290-5404-4a4f-9e17-b9ca5453cc9b" providerId="ADAL" clId="{A0DB5729-1818-4212-979E-FDB6D751EF5F}" dt="2023-11-17T16:18:29.085" v="135" actId="20577"/>
        <pc:sldMkLst>
          <pc:docMk/>
          <pc:sldMk cId="797486790" sldId="275"/>
        </pc:sldMkLst>
        <pc:spChg chg="mod">
          <ac:chgData name="Claudia Yung" userId="cc489290-5404-4a4f-9e17-b9ca5453cc9b" providerId="ADAL" clId="{A0DB5729-1818-4212-979E-FDB6D751EF5F}" dt="2023-11-17T16:18:29.085" v="135" actId="20577"/>
          <ac:spMkLst>
            <pc:docMk/>
            <pc:sldMk cId="797486790" sldId="275"/>
            <ac:spMk id="2" creationId="{00D9776C-3129-02A7-8B1C-0D95907CCF66}"/>
          </ac:spMkLst>
        </pc:spChg>
        <pc:picChg chg="del">
          <ac:chgData name="Claudia Yung" userId="cc489290-5404-4a4f-9e17-b9ca5453cc9b" providerId="ADAL" clId="{A0DB5729-1818-4212-979E-FDB6D751EF5F}" dt="2023-11-17T16:10:28.508" v="79" actId="478"/>
          <ac:picMkLst>
            <pc:docMk/>
            <pc:sldMk cId="797486790" sldId="275"/>
            <ac:picMk id="4" creationId="{E80BCF89-200A-F6B9-3415-0298D24B88CA}"/>
          </ac:picMkLst>
        </pc:picChg>
        <pc:picChg chg="add mod">
          <ac:chgData name="Claudia Yung" userId="cc489290-5404-4a4f-9e17-b9ca5453cc9b" providerId="ADAL" clId="{A0DB5729-1818-4212-979E-FDB6D751EF5F}" dt="2023-11-17T16:17:48.435" v="83" actId="1076"/>
          <ac:picMkLst>
            <pc:docMk/>
            <pc:sldMk cId="797486790" sldId="275"/>
            <ac:picMk id="5" creationId="{D36B922E-D7E6-37BE-84BC-42F4ECF2DE8B}"/>
          </ac:picMkLst>
        </pc:picChg>
      </pc:sldChg>
      <pc:sldChg chg="new del">
        <pc:chgData name="Claudia Yung" userId="cc489290-5404-4a4f-9e17-b9ca5453cc9b" providerId="ADAL" clId="{A0DB5729-1818-4212-979E-FDB6D751EF5F}" dt="2023-11-17T16:09:19.130" v="68" actId="47"/>
        <pc:sldMkLst>
          <pc:docMk/>
          <pc:sldMk cId="4108403349" sldId="275"/>
        </pc:sldMkLst>
      </pc:sldChg>
      <pc:sldChg chg="addSp delSp modSp new mod modClrScheme chgLayout">
        <pc:chgData name="Claudia Yung" userId="cc489290-5404-4a4f-9e17-b9ca5453cc9b" providerId="ADAL" clId="{A0DB5729-1818-4212-979E-FDB6D751EF5F}" dt="2023-11-17T17:26:39.565" v="4869" actId="207"/>
        <pc:sldMkLst>
          <pc:docMk/>
          <pc:sldMk cId="934767907" sldId="276"/>
        </pc:sldMkLst>
        <pc:spChg chg="del">
          <ac:chgData name="Claudia Yung" userId="cc489290-5404-4a4f-9e17-b9ca5453cc9b" providerId="ADAL" clId="{A0DB5729-1818-4212-979E-FDB6D751EF5F}" dt="2023-11-17T16:27:22.768" v="301" actId="26606"/>
          <ac:spMkLst>
            <pc:docMk/>
            <pc:sldMk cId="934767907" sldId="276"/>
            <ac:spMk id="2" creationId="{9FA8293A-FFB2-7401-B98E-548E242293C1}"/>
          </ac:spMkLst>
        </pc:spChg>
        <pc:spChg chg="del">
          <ac:chgData name="Claudia Yung" userId="cc489290-5404-4a4f-9e17-b9ca5453cc9b" providerId="ADAL" clId="{A0DB5729-1818-4212-979E-FDB6D751EF5F}" dt="2023-11-17T16:27:22.768" v="301" actId="26606"/>
          <ac:spMkLst>
            <pc:docMk/>
            <pc:sldMk cId="934767907" sldId="276"/>
            <ac:spMk id="3" creationId="{D2E24EC9-1D1D-13EC-12E0-91FFE32858EB}"/>
          </ac:spMkLst>
        </pc:spChg>
        <pc:spChg chg="del">
          <ac:chgData name="Claudia Yung" userId="cc489290-5404-4a4f-9e17-b9ca5453cc9b" providerId="ADAL" clId="{A0DB5729-1818-4212-979E-FDB6D751EF5F}" dt="2023-11-17T16:27:22.768" v="301" actId="26606"/>
          <ac:spMkLst>
            <pc:docMk/>
            <pc:sldMk cId="934767907" sldId="276"/>
            <ac:spMk id="4" creationId="{AA4B5467-978E-820E-53B0-00CB3F2F791D}"/>
          </ac:spMkLst>
        </pc:spChg>
        <pc:spChg chg="add mod">
          <ac:chgData name="Claudia Yung" userId="cc489290-5404-4a4f-9e17-b9ca5453cc9b" providerId="ADAL" clId="{A0DB5729-1818-4212-979E-FDB6D751EF5F}" dt="2023-11-17T17:23:48.326" v="4742" actId="20577"/>
          <ac:spMkLst>
            <pc:docMk/>
            <pc:sldMk cId="934767907" sldId="276"/>
            <ac:spMk id="9" creationId="{1766BC7B-E691-FFFF-6BCB-1780EDAE974E}"/>
          </ac:spMkLst>
        </pc:spChg>
        <pc:spChg chg="add del mod">
          <ac:chgData name="Claudia Yung" userId="cc489290-5404-4a4f-9e17-b9ca5453cc9b" providerId="ADAL" clId="{A0DB5729-1818-4212-979E-FDB6D751EF5F}" dt="2023-11-17T16:28:16.875" v="347" actId="26606"/>
          <ac:spMkLst>
            <pc:docMk/>
            <pc:sldMk cId="934767907" sldId="276"/>
            <ac:spMk id="11" creationId="{93715EE0-A1FC-3E81-05BB-02706E1CBC87}"/>
          </ac:spMkLst>
        </pc:spChg>
        <pc:spChg chg="add del mod">
          <ac:chgData name="Claudia Yung" userId="cc489290-5404-4a4f-9e17-b9ca5453cc9b" providerId="ADAL" clId="{A0DB5729-1818-4212-979E-FDB6D751EF5F}" dt="2023-11-17T16:28:16.875" v="347" actId="26606"/>
          <ac:spMkLst>
            <pc:docMk/>
            <pc:sldMk cId="934767907" sldId="276"/>
            <ac:spMk id="13" creationId="{E779C9D7-13C5-B1E9-BB7B-596B91187F07}"/>
          </ac:spMkLst>
        </pc:spChg>
        <pc:spChg chg="add mod">
          <ac:chgData name="Claudia Yung" userId="cc489290-5404-4a4f-9e17-b9ca5453cc9b" providerId="ADAL" clId="{A0DB5729-1818-4212-979E-FDB6D751EF5F}" dt="2023-11-17T16:30:17.369" v="392" actId="20577"/>
          <ac:spMkLst>
            <pc:docMk/>
            <pc:sldMk cId="934767907" sldId="276"/>
            <ac:spMk id="18" creationId="{1B97D434-90EB-CC0A-BD8F-8EF50BDCF203}"/>
          </ac:spMkLst>
        </pc:spChg>
        <pc:spChg chg="add mod">
          <ac:chgData name="Claudia Yung" userId="cc489290-5404-4a4f-9e17-b9ca5453cc9b" providerId="ADAL" clId="{A0DB5729-1818-4212-979E-FDB6D751EF5F}" dt="2023-11-17T17:26:28.141" v="4867" actId="207"/>
          <ac:spMkLst>
            <pc:docMk/>
            <pc:sldMk cId="934767907" sldId="276"/>
            <ac:spMk id="20" creationId="{DF309FF4-0668-7A39-F616-E4E8D0A72C45}"/>
          </ac:spMkLst>
        </pc:spChg>
        <pc:spChg chg="add mod">
          <ac:chgData name="Claudia Yung" userId="cc489290-5404-4a4f-9e17-b9ca5453cc9b" providerId="ADAL" clId="{A0DB5729-1818-4212-979E-FDB6D751EF5F}" dt="2023-11-17T17:26:39.565" v="4869" actId="207"/>
          <ac:spMkLst>
            <pc:docMk/>
            <pc:sldMk cId="934767907" sldId="276"/>
            <ac:spMk id="22" creationId="{4DEBF561-EDC7-8F4E-1FFC-4C54BDF6D0DF}"/>
          </ac:spMkLst>
        </pc:spChg>
        <pc:spChg chg="add mod">
          <ac:chgData name="Claudia Yung" userId="cc489290-5404-4a4f-9e17-b9ca5453cc9b" providerId="ADAL" clId="{A0DB5729-1818-4212-979E-FDB6D751EF5F}" dt="2023-11-17T17:26:33.874" v="4868" actId="207"/>
          <ac:spMkLst>
            <pc:docMk/>
            <pc:sldMk cId="934767907" sldId="276"/>
            <ac:spMk id="24" creationId="{B0F1D7AF-544E-3367-C034-AAE33DF02FDE}"/>
          </ac:spMkLst>
        </pc:spChg>
        <pc:spChg chg="add mod">
          <ac:chgData name="Claudia Yung" userId="cc489290-5404-4a4f-9e17-b9ca5453cc9b" providerId="ADAL" clId="{A0DB5729-1818-4212-979E-FDB6D751EF5F}" dt="2023-11-17T16:56:56.907" v="1731" actId="20577"/>
          <ac:spMkLst>
            <pc:docMk/>
            <pc:sldMk cId="934767907" sldId="276"/>
            <ac:spMk id="26" creationId="{5907EB3C-AE25-FC83-664E-CA232272D0E5}"/>
          </ac:spMkLst>
        </pc:spChg>
        <pc:spChg chg="add mod">
          <ac:chgData name="Claudia Yung" userId="cc489290-5404-4a4f-9e17-b9ca5453cc9b" providerId="ADAL" clId="{A0DB5729-1818-4212-979E-FDB6D751EF5F}" dt="2023-11-17T16:50:07.439" v="1362" actId="20577"/>
          <ac:spMkLst>
            <pc:docMk/>
            <pc:sldMk cId="934767907" sldId="276"/>
            <ac:spMk id="28" creationId="{25E34EFE-7E2A-B5FA-2E29-D44D050E6B6A}"/>
          </ac:spMkLst>
        </pc:spChg>
      </pc:sldChg>
      <pc:sldChg chg="addSp delSp modSp add del mod ord modClrScheme chgLayout">
        <pc:chgData name="Claudia Yung" userId="cc489290-5404-4a4f-9e17-b9ca5453cc9b" providerId="ADAL" clId="{A0DB5729-1818-4212-979E-FDB6D751EF5F}" dt="2023-11-17T16:26:21.572" v="299" actId="2696"/>
        <pc:sldMkLst>
          <pc:docMk/>
          <pc:sldMk cId="4146637706" sldId="276"/>
        </pc:sldMkLst>
        <pc:spChg chg="mod ord">
          <ac:chgData name="Claudia Yung" userId="cc489290-5404-4a4f-9e17-b9ca5453cc9b" providerId="ADAL" clId="{A0DB5729-1818-4212-979E-FDB6D751EF5F}" dt="2023-11-17T16:26:00.620" v="297" actId="700"/>
          <ac:spMkLst>
            <pc:docMk/>
            <pc:sldMk cId="4146637706" sldId="276"/>
            <ac:spMk id="2" creationId="{A38C843F-835A-1561-794B-98A7052CD9B0}"/>
          </ac:spMkLst>
        </pc:spChg>
        <pc:spChg chg="add del mod">
          <ac:chgData name="Claudia Yung" userId="cc489290-5404-4a4f-9e17-b9ca5453cc9b" providerId="ADAL" clId="{A0DB5729-1818-4212-979E-FDB6D751EF5F}" dt="2023-11-17T16:20:06.571" v="144" actId="931"/>
          <ac:spMkLst>
            <pc:docMk/>
            <pc:sldMk cId="4146637706" sldId="276"/>
            <ac:spMk id="4" creationId="{E5A0861C-5CDB-FA04-1B96-41D46EE0A5AE}"/>
          </ac:spMkLst>
        </pc:spChg>
        <pc:spChg chg="mod ord">
          <ac:chgData name="Claudia Yung" userId="cc489290-5404-4a4f-9e17-b9ca5453cc9b" providerId="ADAL" clId="{A0DB5729-1818-4212-979E-FDB6D751EF5F}" dt="2023-11-17T16:21:49.069" v="163" actId="26606"/>
          <ac:spMkLst>
            <pc:docMk/>
            <pc:sldMk cId="4146637706" sldId="276"/>
            <ac:spMk id="7" creationId="{685F6254-79E1-A83F-66D1-46DABDC1AC7D}"/>
          </ac:spMkLst>
        </pc:spChg>
        <pc:spChg chg="add mod ord">
          <ac:chgData name="Claudia Yung" userId="cc489290-5404-4a4f-9e17-b9ca5453cc9b" providerId="ADAL" clId="{A0DB5729-1818-4212-979E-FDB6D751EF5F}" dt="2023-11-17T16:26:00.620" v="297" actId="700"/>
          <ac:spMkLst>
            <pc:docMk/>
            <pc:sldMk cId="4146637706" sldId="276"/>
            <ac:spMk id="9" creationId="{ABC4666A-4198-FE59-7D11-F05A672BC49F}"/>
          </ac:spMkLst>
        </pc:spChg>
        <pc:spChg chg="add mod ord">
          <ac:chgData name="Claudia Yung" userId="cc489290-5404-4a4f-9e17-b9ca5453cc9b" providerId="ADAL" clId="{A0DB5729-1818-4212-979E-FDB6D751EF5F}" dt="2023-11-17T16:26:00.620" v="297" actId="700"/>
          <ac:spMkLst>
            <pc:docMk/>
            <pc:sldMk cId="4146637706" sldId="276"/>
            <ac:spMk id="10" creationId="{0C2DE0D7-01D5-ACFD-5FE7-55BD3C501B82}"/>
          </ac:spMkLst>
        </pc:spChg>
        <pc:spChg chg="add mod">
          <ac:chgData name="Claudia Yung" userId="cc489290-5404-4a4f-9e17-b9ca5453cc9b" providerId="ADAL" clId="{A0DB5729-1818-4212-979E-FDB6D751EF5F}" dt="2023-11-17T16:26:03.119" v="298" actId="478"/>
          <ac:spMkLst>
            <pc:docMk/>
            <pc:sldMk cId="4146637706" sldId="276"/>
            <ac:spMk id="12" creationId="{F9484CD8-E31E-0844-24C9-A2837142DB7B}"/>
          </ac:spMkLst>
        </pc:spChg>
        <pc:spChg chg="add del mod">
          <ac:chgData name="Claudia Yung" userId="cc489290-5404-4a4f-9e17-b9ca5453cc9b" providerId="ADAL" clId="{A0DB5729-1818-4212-979E-FDB6D751EF5F}" dt="2023-11-17T16:25:42.142" v="296" actId="700"/>
          <ac:spMkLst>
            <pc:docMk/>
            <pc:sldMk cId="4146637706" sldId="276"/>
            <ac:spMk id="13" creationId="{DE8D0FD1-697F-A1E8-8668-F9D65F8D14A9}"/>
          </ac:spMkLst>
        </pc:spChg>
        <pc:spChg chg="add del mod">
          <ac:chgData name="Claudia Yung" userId="cc489290-5404-4a4f-9e17-b9ca5453cc9b" providerId="ADAL" clId="{A0DB5729-1818-4212-979E-FDB6D751EF5F}" dt="2023-11-17T16:23:10.131" v="200" actId="26606"/>
          <ac:spMkLst>
            <pc:docMk/>
            <pc:sldMk cId="4146637706" sldId="276"/>
            <ac:spMk id="15" creationId="{BDF9A8DB-754A-5B0D-2BE6-E3E3837A25DE}"/>
          </ac:spMkLst>
        </pc:spChg>
        <pc:spChg chg="add mod ord">
          <ac:chgData name="Claudia Yung" userId="cc489290-5404-4a4f-9e17-b9ca5453cc9b" providerId="ADAL" clId="{A0DB5729-1818-4212-979E-FDB6D751EF5F}" dt="2023-11-17T16:26:00.620" v="297" actId="700"/>
          <ac:spMkLst>
            <pc:docMk/>
            <pc:sldMk cId="4146637706" sldId="276"/>
            <ac:spMk id="17" creationId="{A5D3E234-6C97-D720-1E47-A8A08734F701}"/>
          </ac:spMkLst>
        </pc:spChg>
        <pc:spChg chg="add del mod">
          <ac:chgData name="Claudia Yung" userId="cc489290-5404-4a4f-9e17-b9ca5453cc9b" providerId="ADAL" clId="{A0DB5729-1818-4212-979E-FDB6D751EF5F}" dt="2023-11-17T16:23:37.016" v="206" actId="478"/>
          <ac:spMkLst>
            <pc:docMk/>
            <pc:sldMk cId="4146637706" sldId="276"/>
            <ac:spMk id="19" creationId="{883EAF57-C723-E531-628A-4B37D46038CF}"/>
          </ac:spMkLst>
        </pc:spChg>
        <pc:spChg chg="add del mod">
          <ac:chgData name="Claudia Yung" userId="cc489290-5404-4a4f-9e17-b9ca5453cc9b" providerId="ADAL" clId="{A0DB5729-1818-4212-979E-FDB6D751EF5F}" dt="2023-11-17T16:23:19.161" v="202" actId="478"/>
          <ac:spMkLst>
            <pc:docMk/>
            <pc:sldMk cId="4146637706" sldId="276"/>
            <ac:spMk id="22" creationId="{46BB5FF0-AC6C-D924-6987-5176F64652AA}"/>
          </ac:spMkLst>
        </pc:spChg>
        <pc:spChg chg="add del mod ord">
          <ac:chgData name="Claudia Yung" userId="cc489290-5404-4a4f-9e17-b9ca5453cc9b" providerId="ADAL" clId="{A0DB5729-1818-4212-979E-FDB6D751EF5F}" dt="2023-11-17T16:25:42.142" v="296" actId="700"/>
          <ac:spMkLst>
            <pc:docMk/>
            <pc:sldMk cId="4146637706" sldId="276"/>
            <ac:spMk id="24" creationId="{1F5F2F4F-61C8-034B-FD1F-F35779A2932E}"/>
          </ac:spMkLst>
        </pc:spChg>
        <pc:spChg chg="add del mod">
          <ac:chgData name="Claudia Yung" userId="cc489290-5404-4a4f-9e17-b9ca5453cc9b" providerId="ADAL" clId="{A0DB5729-1818-4212-979E-FDB6D751EF5F}" dt="2023-11-17T16:25:42.142" v="296" actId="700"/>
          <ac:spMkLst>
            <pc:docMk/>
            <pc:sldMk cId="4146637706" sldId="276"/>
            <ac:spMk id="26" creationId="{D4B3E2CC-1CF8-272F-BB7D-7CE431CE5BA2}"/>
          </ac:spMkLst>
        </pc:spChg>
        <pc:picChg chg="del">
          <ac:chgData name="Claudia Yung" userId="cc489290-5404-4a4f-9e17-b9ca5453cc9b" providerId="ADAL" clId="{A0DB5729-1818-4212-979E-FDB6D751EF5F}" dt="2023-11-17T16:19:55.851" v="143" actId="478"/>
          <ac:picMkLst>
            <pc:docMk/>
            <pc:sldMk cId="4146637706" sldId="276"/>
            <ac:picMk id="6" creationId="{0CB91505-862E-4F08-23CB-47B3442AEAFC}"/>
          </ac:picMkLst>
        </pc:picChg>
        <pc:picChg chg="add del mod ord">
          <ac:chgData name="Claudia Yung" userId="cc489290-5404-4a4f-9e17-b9ca5453cc9b" providerId="ADAL" clId="{A0DB5729-1818-4212-979E-FDB6D751EF5F}" dt="2023-11-17T16:26:03.119" v="298" actId="478"/>
          <ac:picMkLst>
            <pc:docMk/>
            <pc:sldMk cId="4146637706" sldId="276"/>
            <ac:picMk id="8" creationId="{E56CDAD1-1983-BEB2-00D0-42C2B5332C35}"/>
          </ac:picMkLst>
        </pc:picChg>
      </pc:sldChg>
      <pc:sldChg chg="modSp add mod ord">
        <pc:chgData name="Claudia Yung" userId="cc489290-5404-4a4f-9e17-b9ca5453cc9b" providerId="ADAL" clId="{A0DB5729-1818-4212-979E-FDB6D751EF5F}" dt="2023-11-17T17:07:56.993" v="2522" actId="14826"/>
        <pc:sldMkLst>
          <pc:docMk/>
          <pc:sldMk cId="1616415089" sldId="277"/>
        </pc:sldMkLst>
        <pc:spChg chg="mod">
          <ac:chgData name="Claudia Yung" userId="cc489290-5404-4a4f-9e17-b9ca5453cc9b" providerId="ADAL" clId="{A0DB5729-1818-4212-979E-FDB6D751EF5F}" dt="2023-11-17T17:05:50.775" v="2521" actId="20577"/>
          <ac:spMkLst>
            <pc:docMk/>
            <pc:sldMk cId="1616415089" sldId="277"/>
            <ac:spMk id="2" creationId="{00D9776C-3129-02A7-8B1C-0D95907CCF66}"/>
          </ac:spMkLst>
        </pc:spChg>
        <pc:picChg chg="mod">
          <ac:chgData name="Claudia Yung" userId="cc489290-5404-4a4f-9e17-b9ca5453cc9b" providerId="ADAL" clId="{A0DB5729-1818-4212-979E-FDB6D751EF5F}" dt="2023-11-17T17:07:56.993" v="2522" actId="14826"/>
          <ac:picMkLst>
            <pc:docMk/>
            <pc:sldMk cId="1616415089" sldId="277"/>
            <ac:picMk id="4" creationId="{E80BCF89-200A-F6B9-3415-0298D24B88CA}"/>
          </ac:picMkLst>
        </pc:picChg>
      </pc:sldChg>
      <pc:sldChg chg="modSp add mod ord">
        <pc:chgData name="Claudia Yung" userId="cc489290-5404-4a4f-9e17-b9ca5453cc9b" providerId="ADAL" clId="{A0DB5729-1818-4212-979E-FDB6D751EF5F}" dt="2023-11-17T17:27:14.512" v="4872" actId="207"/>
        <pc:sldMkLst>
          <pc:docMk/>
          <pc:sldMk cId="2100130075" sldId="278"/>
        </pc:sldMkLst>
        <pc:spChg chg="mod">
          <ac:chgData name="Claudia Yung" userId="cc489290-5404-4a4f-9e17-b9ca5453cc9b" providerId="ADAL" clId="{A0DB5729-1818-4212-979E-FDB6D751EF5F}" dt="2023-11-17T17:24:02.188" v="4772" actId="20577"/>
          <ac:spMkLst>
            <pc:docMk/>
            <pc:sldMk cId="2100130075" sldId="278"/>
            <ac:spMk id="9" creationId="{1766BC7B-E691-FFFF-6BCB-1780EDAE974E}"/>
          </ac:spMkLst>
        </pc:spChg>
        <pc:spChg chg="mod">
          <ac:chgData name="Claudia Yung" userId="cc489290-5404-4a4f-9e17-b9ca5453cc9b" providerId="ADAL" clId="{A0DB5729-1818-4212-979E-FDB6D751EF5F}" dt="2023-11-17T17:08:46.961" v="2558" actId="20577"/>
          <ac:spMkLst>
            <pc:docMk/>
            <pc:sldMk cId="2100130075" sldId="278"/>
            <ac:spMk id="18" creationId="{1B97D434-90EB-CC0A-BD8F-8EF50BDCF203}"/>
          </ac:spMkLst>
        </pc:spChg>
        <pc:spChg chg="mod">
          <ac:chgData name="Claudia Yung" userId="cc489290-5404-4a4f-9e17-b9ca5453cc9b" providerId="ADAL" clId="{A0DB5729-1818-4212-979E-FDB6D751EF5F}" dt="2023-11-17T17:27:01.436" v="4870" actId="207"/>
          <ac:spMkLst>
            <pc:docMk/>
            <pc:sldMk cId="2100130075" sldId="278"/>
            <ac:spMk id="20" creationId="{DF309FF4-0668-7A39-F616-E4E8D0A72C45}"/>
          </ac:spMkLst>
        </pc:spChg>
        <pc:spChg chg="mod">
          <ac:chgData name="Claudia Yung" userId="cc489290-5404-4a4f-9e17-b9ca5453cc9b" providerId="ADAL" clId="{A0DB5729-1818-4212-979E-FDB6D751EF5F}" dt="2023-11-17T17:27:14.512" v="4872" actId="207"/>
          <ac:spMkLst>
            <pc:docMk/>
            <pc:sldMk cId="2100130075" sldId="278"/>
            <ac:spMk id="22" creationId="{4DEBF561-EDC7-8F4E-1FFC-4C54BDF6D0DF}"/>
          </ac:spMkLst>
        </pc:spChg>
        <pc:spChg chg="mod">
          <ac:chgData name="Claudia Yung" userId="cc489290-5404-4a4f-9e17-b9ca5453cc9b" providerId="ADAL" clId="{A0DB5729-1818-4212-979E-FDB6D751EF5F}" dt="2023-11-17T17:27:07.949" v="4871" actId="207"/>
          <ac:spMkLst>
            <pc:docMk/>
            <pc:sldMk cId="2100130075" sldId="278"/>
            <ac:spMk id="24" creationId="{B0F1D7AF-544E-3367-C034-AAE33DF02FDE}"/>
          </ac:spMkLst>
        </pc:spChg>
        <pc:spChg chg="mod">
          <ac:chgData name="Claudia Yung" userId="cc489290-5404-4a4f-9e17-b9ca5453cc9b" providerId="ADAL" clId="{A0DB5729-1818-4212-979E-FDB6D751EF5F}" dt="2023-11-17T17:09:14.866" v="2594" actId="20577"/>
          <ac:spMkLst>
            <pc:docMk/>
            <pc:sldMk cId="2100130075" sldId="278"/>
            <ac:spMk id="26" creationId="{5907EB3C-AE25-FC83-664E-CA232272D0E5}"/>
          </ac:spMkLst>
        </pc:spChg>
        <pc:spChg chg="mod">
          <ac:chgData name="Claudia Yung" userId="cc489290-5404-4a4f-9e17-b9ca5453cc9b" providerId="ADAL" clId="{A0DB5729-1818-4212-979E-FDB6D751EF5F}" dt="2023-11-17T17:09:07.117" v="2573" actId="20577"/>
          <ac:spMkLst>
            <pc:docMk/>
            <pc:sldMk cId="2100130075" sldId="278"/>
            <ac:spMk id="28" creationId="{25E34EFE-7E2A-B5FA-2E29-D44D050E6B6A}"/>
          </ac:spMkLst>
        </pc:spChg>
      </pc:sldChg>
      <pc:sldChg chg="addSp delSp modSp new mod modClrScheme chgLayout">
        <pc:chgData name="Claudia Yung" userId="cc489290-5404-4a4f-9e17-b9ca5453cc9b" providerId="ADAL" clId="{A0DB5729-1818-4212-979E-FDB6D751EF5F}" dt="2023-11-17T17:22:27.029" v="4695" actId="20577"/>
        <pc:sldMkLst>
          <pc:docMk/>
          <pc:sldMk cId="845403539" sldId="279"/>
        </pc:sldMkLst>
        <pc:spChg chg="del mod ord">
          <ac:chgData name="Claudia Yung" userId="cc489290-5404-4a4f-9e17-b9ca5453cc9b" providerId="ADAL" clId="{A0DB5729-1818-4212-979E-FDB6D751EF5F}" dt="2023-11-17T17:21:53.352" v="4644" actId="700"/>
          <ac:spMkLst>
            <pc:docMk/>
            <pc:sldMk cId="845403539" sldId="279"/>
            <ac:spMk id="2" creationId="{D0CDB9AA-BFAD-8AF1-D7BC-096E4C1378DD}"/>
          </ac:spMkLst>
        </pc:spChg>
        <pc:spChg chg="del mod ord">
          <ac:chgData name="Claudia Yung" userId="cc489290-5404-4a4f-9e17-b9ca5453cc9b" providerId="ADAL" clId="{A0DB5729-1818-4212-979E-FDB6D751EF5F}" dt="2023-11-17T17:21:53.352" v="4644" actId="700"/>
          <ac:spMkLst>
            <pc:docMk/>
            <pc:sldMk cId="845403539" sldId="279"/>
            <ac:spMk id="3" creationId="{CD4528BF-63C4-2FB8-AB74-4BD27D138B55}"/>
          </ac:spMkLst>
        </pc:spChg>
        <pc:spChg chg="del">
          <ac:chgData name="Claudia Yung" userId="cc489290-5404-4a4f-9e17-b9ca5453cc9b" providerId="ADAL" clId="{A0DB5729-1818-4212-979E-FDB6D751EF5F}" dt="2023-11-17T17:21:53.352" v="4644" actId="700"/>
          <ac:spMkLst>
            <pc:docMk/>
            <pc:sldMk cId="845403539" sldId="279"/>
            <ac:spMk id="4" creationId="{CD737C75-E563-7776-7E4C-B2E2ABC26949}"/>
          </ac:spMkLst>
        </pc:spChg>
        <pc:spChg chg="del">
          <ac:chgData name="Claudia Yung" userId="cc489290-5404-4a4f-9e17-b9ca5453cc9b" providerId="ADAL" clId="{A0DB5729-1818-4212-979E-FDB6D751EF5F}" dt="2023-11-17T17:21:53.352" v="4644" actId="700"/>
          <ac:spMkLst>
            <pc:docMk/>
            <pc:sldMk cId="845403539" sldId="279"/>
            <ac:spMk id="5" creationId="{F2766A29-53D5-EBED-D01A-3991D08FB87B}"/>
          </ac:spMkLst>
        </pc:spChg>
        <pc:spChg chg="del">
          <ac:chgData name="Claudia Yung" userId="cc489290-5404-4a4f-9e17-b9ca5453cc9b" providerId="ADAL" clId="{A0DB5729-1818-4212-979E-FDB6D751EF5F}" dt="2023-11-17T17:21:53.352" v="4644" actId="700"/>
          <ac:spMkLst>
            <pc:docMk/>
            <pc:sldMk cId="845403539" sldId="279"/>
            <ac:spMk id="6" creationId="{71C40AC5-3A14-CCBC-3556-2B69C7146044}"/>
          </ac:spMkLst>
        </pc:spChg>
        <pc:spChg chg="del">
          <ac:chgData name="Claudia Yung" userId="cc489290-5404-4a4f-9e17-b9ca5453cc9b" providerId="ADAL" clId="{A0DB5729-1818-4212-979E-FDB6D751EF5F}" dt="2023-11-17T17:21:53.352" v="4644" actId="700"/>
          <ac:spMkLst>
            <pc:docMk/>
            <pc:sldMk cId="845403539" sldId="279"/>
            <ac:spMk id="7" creationId="{4AD597EB-EB83-D42F-4F47-C39FEA062EAF}"/>
          </ac:spMkLst>
        </pc:spChg>
        <pc:spChg chg="del">
          <ac:chgData name="Claudia Yung" userId="cc489290-5404-4a4f-9e17-b9ca5453cc9b" providerId="ADAL" clId="{A0DB5729-1818-4212-979E-FDB6D751EF5F}" dt="2023-11-17T17:21:53.352" v="4644" actId="700"/>
          <ac:spMkLst>
            <pc:docMk/>
            <pc:sldMk cId="845403539" sldId="279"/>
            <ac:spMk id="8" creationId="{EB7936A1-3603-DC98-21DC-CB2A11DB61D6}"/>
          </ac:spMkLst>
        </pc:spChg>
        <pc:spChg chg="add mod ord">
          <ac:chgData name="Claudia Yung" userId="cc489290-5404-4a4f-9e17-b9ca5453cc9b" providerId="ADAL" clId="{A0DB5729-1818-4212-979E-FDB6D751EF5F}" dt="2023-11-17T17:22:12.642" v="4669" actId="26606"/>
          <ac:spMkLst>
            <pc:docMk/>
            <pc:sldMk cId="845403539" sldId="279"/>
            <ac:spMk id="9" creationId="{8DD1C46D-1C56-6D14-4DEA-A953656A8043}"/>
          </ac:spMkLst>
        </pc:spChg>
        <pc:spChg chg="add del mod ord">
          <ac:chgData name="Claudia Yung" userId="cc489290-5404-4a4f-9e17-b9ca5453cc9b" providerId="ADAL" clId="{A0DB5729-1818-4212-979E-FDB6D751EF5F}" dt="2023-11-17T17:22:12.642" v="4669" actId="26606"/>
          <ac:spMkLst>
            <pc:docMk/>
            <pc:sldMk cId="845403539" sldId="279"/>
            <ac:spMk id="10" creationId="{CFA05C2E-7646-B884-508C-21A16ED02F6F}"/>
          </ac:spMkLst>
        </pc:spChg>
        <pc:spChg chg="add mod">
          <ac:chgData name="Claudia Yung" userId="cc489290-5404-4a4f-9e17-b9ca5453cc9b" providerId="ADAL" clId="{A0DB5729-1818-4212-979E-FDB6D751EF5F}" dt="2023-11-17T17:22:27.029" v="4695" actId="20577"/>
          <ac:spMkLst>
            <pc:docMk/>
            <pc:sldMk cId="845403539" sldId="279"/>
            <ac:spMk id="15" creationId="{5F05FB69-7367-D6D1-A16C-4C1BECBF99AE}"/>
          </ac:spMkLst>
        </pc:spChg>
      </pc:sldChg>
      <pc:sldChg chg="addSp delSp modSp new mod ord modClrScheme chgLayout">
        <pc:chgData name="Claudia Yung" userId="cc489290-5404-4a4f-9e17-b9ca5453cc9b" providerId="ADAL" clId="{A0DB5729-1818-4212-979E-FDB6D751EF5F}" dt="2023-11-20T16:45:25.334" v="5604" actId="27636"/>
        <pc:sldMkLst>
          <pc:docMk/>
          <pc:sldMk cId="1818187634" sldId="280"/>
        </pc:sldMkLst>
        <pc:spChg chg="del mod ord">
          <ac:chgData name="Claudia Yung" userId="cc489290-5404-4a4f-9e17-b9ca5453cc9b" providerId="ADAL" clId="{A0DB5729-1818-4212-979E-FDB6D751EF5F}" dt="2023-11-20T16:20:35.935" v="4876" actId="700"/>
          <ac:spMkLst>
            <pc:docMk/>
            <pc:sldMk cId="1818187634" sldId="280"/>
            <ac:spMk id="2" creationId="{676E2B76-75BE-B995-EBE0-A3B1C6607E75}"/>
          </ac:spMkLst>
        </pc:spChg>
        <pc:spChg chg="del">
          <ac:chgData name="Claudia Yung" userId="cc489290-5404-4a4f-9e17-b9ca5453cc9b" providerId="ADAL" clId="{A0DB5729-1818-4212-979E-FDB6D751EF5F}" dt="2023-11-20T16:20:35.935" v="4876" actId="700"/>
          <ac:spMkLst>
            <pc:docMk/>
            <pc:sldMk cId="1818187634" sldId="280"/>
            <ac:spMk id="3" creationId="{7CA3CCB5-3CE0-F1EE-C808-A42E68CAF24E}"/>
          </ac:spMkLst>
        </pc:spChg>
        <pc:spChg chg="del mod ord">
          <ac:chgData name="Claudia Yung" userId="cc489290-5404-4a4f-9e17-b9ca5453cc9b" providerId="ADAL" clId="{A0DB5729-1818-4212-979E-FDB6D751EF5F}" dt="2023-11-20T16:20:35.935" v="4876" actId="700"/>
          <ac:spMkLst>
            <pc:docMk/>
            <pc:sldMk cId="1818187634" sldId="280"/>
            <ac:spMk id="4" creationId="{5D8B74CB-FE69-99E9-7A46-EC521009656D}"/>
          </ac:spMkLst>
        </pc:spChg>
        <pc:spChg chg="del">
          <ac:chgData name="Claudia Yung" userId="cc489290-5404-4a4f-9e17-b9ca5453cc9b" providerId="ADAL" clId="{A0DB5729-1818-4212-979E-FDB6D751EF5F}" dt="2023-11-20T16:20:35.935" v="4876" actId="700"/>
          <ac:spMkLst>
            <pc:docMk/>
            <pc:sldMk cId="1818187634" sldId="280"/>
            <ac:spMk id="5" creationId="{7562FCCE-F95A-6A35-2B9A-8D9ECF6335BE}"/>
          </ac:spMkLst>
        </pc:spChg>
        <pc:spChg chg="del">
          <ac:chgData name="Claudia Yung" userId="cc489290-5404-4a4f-9e17-b9ca5453cc9b" providerId="ADAL" clId="{A0DB5729-1818-4212-979E-FDB6D751EF5F}" dt="2023-11-20T16:20:35.935" v="4876" actId="700"/>
          <ac:spMkLst>
            <pc:docMk/>
            <pc:sldMk cId="1818187634" sldId="280"/>
            <ac:spMk id="6" creationId="{250DD53F-4F6A-ABBF-FFD9-FA7DDB6C0538}"/>
          </ac:spMkLst>
        </pc:spChg>
        <pc:spChg chg="del">
          <ac:chgData name="Claudia Yung" userId="cc489290-5404-4a4f-9e17-b9ca5453cc9b" providerId="ADAL" clId="{A0DB5729-1818-4212-979E-FDB6D751EF5F}" dt="2023-11-20T16:20:35.935" v="4876" actId="700"/>
          <ac:spMkLst>
            <pc:docMk/>
            <pc:sldMk cId="1818187634" sldId="280"/>
            <ac:spMk id="7" creationId="{138C5C91-8FC9-5F81-CF1B-E09DC2CAD840}"/>
          </ac:spMkLst>
        </pc:spChg>
        <pc:spChg chg="del">
          <ac:chgData name="Claudia Yung" userId="cc489290-5404-4a4f-9e17-b9ca5453cc9b" providerId="ADAL" clId="{A0DB5729-1818-4212-979E-FDB6D751EF5F}" dt="2023-11-20T16:20:35.935" v="4876" actId="700"/>
          <ac:spMkLst>
            <pc:docMk/>
            <pc:sldMk cId="1818187634" sldId="280"/>
            <ac:spMk id="8" creationId="{BF2FA390-B50F-9B68-639A-CAAC921F9FC0}"/>
          </ac:spMkLst>
        </pc:spChg>
        <pc:spChg chg="add mod ord">
          <ac:chgData name="Claudia Yung" userId="cc489290-5404-4a4f-9e17-b9ca5453cc9b" providerId="ADAL" clId="{A0DB5729-1818-4212-979E-FDB6D751EF5F}" dt="2023-11-20T16:40:22.822" v="5468" actId="20577"/>
          <ac:spMkLst>
            <pc:docMk/>
            <pc:sldMk cId="1818187634" sldId="280"/>
            <ac:spMk id="9" creationId="{D004C8E2-98F6-84CE-5530-76F6DD74CF24}"/>
          </ac:spMkLst>
        </pc:spChg>
        <pc:spChg chg="add mod ord">
          <ac:chgData name="Claudia Yung" userId="cc489290-5404-4a4f-9e17-b9ca5453cc9b" providerId="ADAL" clId="{A0DB5729-1818-4212-979E-FDB6D751EF5F}" dt="2023-11-20T16:45:25.334" v="5604" actId="27636"/>
          <ac:spMkLst>
            <pc:docMk/>
            <pc:sldMk cId="1818187634" sldId="280"/>
            <ac:spMk id="10" creationId="{BDBE4497-244D-2B52-8214-F7CED4A643AF}"/>
          </ac:spMkLst>
        </pc:spChg>
      </pc:sldChg>
      <pc:sldChg chg="new del">
        <pc:chgData name="Claudia Yung" userId="cc489290-5404-4a4f-9e17-b9ca5453cc9b" providerId="ADAL" clId="{A0DB5729-1818-4212-979E-FDB6D751EF5F}" dt="2023-11-20T16:18:09.349" v="4874" actId="47"/>
        <pc:sldMkLst>
          <pc:docMk/>
          <pc:sldMk cId="2398881627" sldId="280"/>
        </pc:sldMkLst>
      </pc:sldChg>
      <pc:sldChg chg="addSp delSp modSp new mod modClrScheme chgLayout">
        <pc:chgData name="Claudia Yung" userId="cc489290-5404-4a4f-9e17-b9ca5453cc9b" providerId="ADAL" clId="{A0DB5729-1818-4212-979E-FDB6D751EF5F}" dt="2023-11-20T16:40:31.911" v="5479" actId="20577"/>
        <pc:sldMkLst>
          <pc:docMk/>
          <pc:sldMk cId="2193415063" sldId="281"/>
        </pc:sldMkLst>
        <pc:spChg chg="del mod ord">
          <ac:chgData name="Claudia Yung" userId="cc489290-5404-4a4f-9e17-b9ca5453cc9b" providerId="ADAL" clId="{A0DB5729-1818-4212-979E-FDB6D751EF5F}" dt="2023-11-20T16:23:10.678" v="4960" actId="700"/>
          <ac:spMkLst>
            <pc:docMk/>
            <pc:sldMk cId="2193415063" sldId="281"/>
            <ac:spMk id="2" creationId="{2BB37F4E-28A2-C4D3-577B-B9DAE18947CD}"/>
          </ac:spMkLst>
        </pc:spChg>
        <pc:spChg chg="del">
          <ac:chgData name="Claudia Yung" userId="cc489290-5404-4a4f-9e17-b9ca5453cc9b" providerId="ADAL" clId="{A0DB5729-1818-4212-979E-FDB6D751EF5F}" dt="2023-11-20T16:23:10.678" v="4960" actId="700"/>
          <ac:spMkLst>
            <pc:docMk/>
            <pc:sldMk cId="2193415063" sldId="281"/>
            <ac:spMk id="3" creationId="{2435D895-7431-FF4C-9DF7-C85F515DE126}"/>
          </ac:spMkLst>
        </pc:spChg>
        <pc:spChg chg="del mod ord">
          <ac:chgData name="Claudia Yung" userId="cc489290-5404-4a4f-9e17-b9ca5453cc9b" providerId="ADAL" clId="{A0DB5729-1818-4212-979E-FDB6D751EF5F}" dt="2023-11-20T16:23:10.678" v="4960" actId="700"/>
          <ac:spMkLst>
            <pc:docMk/>
            <pc:sldMk cId="2193415063" sldId="281"/>
            <ac:spMk id="4" creationId="{926F9BC5-55DC-3BBC-EF2F-BF582FDFDDB9}"/>
          </ac:spMkLst>
        </pc:spChg>
        <pc:spChg chg="del">
          <ac:chgData name="Claudia Yung" userId="cc489290-5404-4a4f-9e17-b9ca5453cc9b" providerId="ADAL" clId="{A0DB5729-1818-4212-979E-FDB6D751EF5F}" dt="2023-11-20T16:23:10.678" v="4960" actId="700"/>
          <ac:spMkLst>
            <pc:docMk/>
            <pc:sldMk cId="2193415063" sldId="281"/>
            <ac:spMk id="5" creationId="{B3D3B76D-79AF-2AD6-606C-0F57346ADA9C}"/>
          </ac:spMkLst>
        </pc:spChg>
        <pc:spChg chg="del">
          <ac:chgData name="Claudia Yung" userId="cc489290-5404-4a4f-9e17-b9ca5453cc9b" providerId="ADAL" clId="{A0DB5729-1818-4212-979E-FDB6D751EF5F}" dt="2023-11-20T16:23:10.678" v="4960" actId="700"/>
          <ac:spMkLst>
            <pc:docMk/>
            <pc:sldMk cId="2193415063" sldId="281"/>
            <ac:spMk id="6" creationId="{41711A12-1D23-CC97-FB46-A726EFF683BE}"/>
          </ac:spMkLst>
        </pc:spChg>
        <pc:spChg chg="del">
          <ac:chgData name="Claudia Yung" userId="cc489290-5404-4a4f-9e17-b9ca5453cc9b" providerId="ADAL" clId="{A0DB5729-1818-4212-979E-FDB6D751EF5F}" dt="2023-11-20T16:23:10.678" v="4960" actId="700"/>
          <ac:spMkLst>
            <pc:docMk/>
            <pc:sldMk cId="2193415063" sldId="281"/>
            <ac:spMk id="7" creationId="{F7753C81-66A7-5BBE-6D47-019CAEFAE40B}"/>
          </ac:spMkLst>
        </pc:spChg>
        <pc:spChg chg="del">
          <ac:chgData name="Claudia Yung" userId="cc489290-5404-4a4f-9e17-b9ca5453cc9b" providerId="ADAL" clId="{A0DB5729-1818-4212-979E-FDB6D751EF5F}" dt="2023-11-20T16:23:10.678" v="4960" actId="700"/>
          <ac:spMkLst>
            <pc:docMk/>
            <pc:sldMk cId="2193415063" sldId="281"/>
            <ac:spMk id="8" creationId="{BD986946-E94A-FE2D-0A0C-D323462F2792}"/>
          </ac:spMkLst>
        </pc:spChg>
        <pc:spChg chg="add mod ord">
          <ac:chgData name="Claudia Yung" userId="cc489290-5404-4a4f-9e17-b9ca5453cc9b" providerId="ADAL" clId="{A0DB5729-1818-4212-979E-FDB6D751EF5F}" dt="2023-11-20T16:40:31.911" v="5479" actId="20577"/>
          <ac:spMkLst>
            <pc:docMk/>
            <pc:sldMk cId="2193415063" sldId="281"/>
            <ac:spMk id="9" creationId="{5FF90890-2A3E-83B0-811C-0ECD85F88D36}"/>
          </ac:spMkLst>
        </pc:spChg>
        <pc:spChg chg="add mod ord">
          <ac:chgData name="Claudia Yung" userId="cc489290-5404-4a4f-9e17-b9ca5453cc9b" providerId="ADAL" clId="{A0DB5729-1818-4212-979E-FDB6D751EF5F}" dt="2023-11-20T16:24:12.872" v="4987" actId="255"/>
          <ac:spMkLst>
            <pc:docMk/>
            <pc:sldMk cId="2193415063" sldId="281"/>
            <ac:spMk id="10" creationId="{6FA4ABCC-7C30-BF6E-2592-29B1CC903F6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B538F6-AC32-4C48-A241-2C319D94ED7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C02BACE3-EC2D-4898-B64D-08C196DE61F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24D88D5-0AB9-479B-891B-76FAA2CC9968}" type="datetimeFigureOut">
              <a:rPr lang="en-US" smtClean="0"/>
              <a:t>11/23/2023</a:t>
            </a:fld>
            <a:endParaRPr lang="en-US" dirty="0"/>
          </a:p>
        </p:txBody>
      </p:sp>
      <p:sp>
        <p:nvSpPr>
          <p:cNvPr id="4" name="Footer Placeholder 3">
            <a:extLst>
              <a:ext uri="{FF2B5EF4-FFF2-40B4-BE49-F238E27FC236}">
                <a16:creationId xmlns:a16="http://schemas.microsoft.com/office/drawing/2014/main" id="{AF7CC0CC-D9A9-4658-833D-7168A941E94D}"/>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66B70F4-8768-4C94-98DC-BDBE0D58843C}"/>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3F20114-DE68-48DB-98CA-3A246173CE7D}" type="slidenum">
              <a:rPr lang="en-US" smtClean="0"/>
              <a:t>‹#›</a:t>
            </a:fld>
            <a:endParaRPr lang="en-US" dirty="0"/>
          </a:p>
        </p:txBody>
      </p:sp>
    </p:spTree>
    <p:extLst>
      <p:ext uri="{BB962C8B-B14F-4D97-AF65-F5344CB8AC3E}">
        <p14:creationId xmlns:p14="http://schemas.microsoft.com/office/powerpoint/2010/main" val="3071631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A395F94-0189-4A23-9895-35FA752439AB}" type="datetimeFigureOut">
              <a:rPr lang="en-US" smtClean="0"/>
              <a:t>11/23/2023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12E1C88-3939-4832-BAAB-091D6FA96EB5}" type="slidenum">
              <a:rPr lang="en-US" smtClean="0"/>
              <a:t>‹#›</a:t>
            </a:fld>
            <a:endParaRPr lang="en-US" dirty="0"/>
          </a:p>
        </p:txBody>
      </p:sp>
    </p:spTree>
    <p:extLst>
      <p:ext uri="{BB962C8B-B14F-4D97-AF65-F5344CB8AC3E}">
        <p14:creationId xmlns:p14="http://schemas.microsoft.com/office/powerpoint/2010/main" val="1310500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Delete this slide when you finish preparing the other slides.</a:t>
            </a:r>
          </a:p>
        </p:txBody>
      </p:sp>
      <p:sp>
        <p:nvSpPr>
          <p:cNvPr id="4" name="Slide Number Placeholder 3"/>
          <p:cNvSpPr>
            <a:spLocks noGrp="1"/>
          </p:cNvSpPr>
          <p:nvPr>
            <p:ph type="sldNum" sz="quarter" idx="10"/>
          </p:nvPr>
        </p:nvSpPr>
        <p:spPr/>
        <p:txBody>
          <a:bodyPr/>
          <a:lstStyle/>
          <a:p>
            <a:fld id="{012E1C88-3939-4832-BAAB-091D6FA96EB5}" type="slidenum">
              <a:rPr lang="en-US" smtClean="0"/>
              <a:t>2</a:t>
            </a:fld>
            <a:endParaRPr lang="en-US" dirty="0"/>
          </a:p>
        </p:txBody>
      </p:sp>
    </p:spTree>
    <p:extLst>
      <p:ext uri="{BB962C8B-B14F-4D97-AF65-F5344CB8AC3E}">
        <p14:creationId xmlns:p14="http://schemas.microsoft.com/office/powerpoint/2010/main" val="492598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464567" y="3085765"/>
            <a:ext cx="11262866" cy="3304800"/>
          </a:xfrm>
          <a:prstGeom prst="rect">
            <a:avLst/>
          </a:prstGeom>
          <a:gradFill flip="none" rotWithShape="1">
            <a:gsLst>
              <a:gs pos="100000">
                <a:schemeClr val="accent2"/>
              </a:gs>
              <a:gs pos="58000">
                <a:schemeClr val="accent2">
                  <a:lumMod val="7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99226" y="1020431"/>
            <a:ext cx="10993549" cy="1475013"/>
          </a:xfrm>
          <a:effectLst/>
        </p:spPr>
        <p:txBody>
          <a:bodyPr anchor="ctr" anchorCtr="0">
            <a:normAutofit/>
          </a:bodyPr>
          <a:lstStyle>
            <a:lvl1pPr algn="ctr">
              <a:defRPr sz="5400">
                <a:solidFill>
                  <a:schemeClr val="accent1"/>
                </a:solidFill>
              </a:defRPr>
            </a:lvl1pPr>
          </a:lstStyle>
          <a:p>
            <a:r>
              <a:rPr lang="en-US" noProof="0"/>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ctr">
              <a:buNone/>
              <a:defRPr sz="20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bg1"/>
                </a:solidFill>
              </a:defRPr>
            </a:lvl1pPr>
          </a:lstStyle>
          <a:p>
            <a:fld id="{77D86AA0-B889-4FC0-8908-A1A591CF11C0}" type="datetime8">
              <a:rPr lang="en-US" noProof="0" smtClean="0"/>
              <a:pPr/>
              <a:t>11/23/2023 10:55 AM</a:t>
            </a:fld>
            <a:endParaRPr lang="en-US" noProof="0"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bg1"/>
                </a:solidFill>
              </a:defRPr>
            </a:lvl1pPr>
          </a:lstStyle>
          <a:p>
            <a:r>
              <a:rPr lang="en-US" noProof="0" dirty="0"/>
              <a:t>ADD A FOOTER</a:t>
            </a:r>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bg1"/>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216884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C994CB-2BC6-164B-80D4-304B4CB6D8C3}"/>
              </a:ext>
            </a:extLst>
          </p:cNvPr>
          <p:cNvSpPr>
            <a:spLocks noChangeAspect="1"/>
          </p:cNvSpPr>
          <p:nvPr userDrawn="1"/>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4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581192" y="2180496"/>
            <a:ext cx="11029615" cy="367830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E20D11B3-3F18-4FD1-BAEF-D15CC2EE16C2}" type="datetime8">
              <a:rPr lang="en-US" noProof="0" smtClean="0"/>
              <a:t>11/23/2023 10:55 AM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p:txBody>
      </p:sp>
      <p:sp>
        <p:nvSpPr>
          <p:cNvPr id="6" name="Slide Number Placeholder 5"/>
          <p:cNvSpPr>
            <a:spLocks noGrp="1"/>
          </p:cNvSpPr>
          <p:nvPr>
            <p:ph type="sldNum" sz="quarter" idx="12"/>
          </p:nvPr>
        </p:nvSpPr>
        <p:spPr>
          <a:xfrm>
            <a:off x="10558300" y="5956137"/>
            <a:ext cx="1052508" cy="365125"/>
          </a:xfrm>
        </p:spPr>
        <p:txBody>
          <a:bodyPr/>
          <a:lstStyle/>
          <a:p>
            <a:fld id="{C5C3056E-1632-4A65-A24F-3F10A1450A6E}" type="slidenum">
              <a:rPr lang="en-US" noProof="0" smtClean="0"/>
              <a:t>‹#›</a:t>
            </a:fld>
            <a:endParaRPr lang="en-US" noProof="0" dirty="0"/>
          </a:p>
        </p:txBody>
      </p:sp>
      <p:sp>
        <p:nvSpPr>
          <p:cNvPr id="9" name="Title 1">
            <a:extLst>
              <a:ext uri="{FF2B5EF4-FFF2-40B4-BE49-F238E27FC236}">
                <a16:creationId xmlns:a16="http://schemas.microsoft.com/office/drawing/2014/main" id="{B5BE0FDB-DB48-E242-8A1F-5B06F79B404A}"/>
              </a:ext>
            </a:extLst>
          </p:cNvPr>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a:t>Click to edit Master title style</a:t>
            </a:r>
          </a:p>
        </p:txBody>
      </p:sp>
    </p:spTree>
    <p:extLst>
      <p:ext uri="{BB962C8B-B14F-4D97-AF65-F5344CB8AC3E}">
        <p14:creationId xmlns:p14="http://schemas.microsoft.com/office/powerpoint/2010/main" val="254665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mage and Caption">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5655714" cy="5244392"/>
          </a:xfrm>
          <a:prstGeom prst="rect">
            <a:avLst/>
          </a:prstGeom>
          <a:gradFill flip="none" rotWithShape="1">
            <a:gsLst>
              <a:gs pos="100000">
                <a:schemeClr val="accent2"/>
              </a:gs>
              <a:gs pos="65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295292" y="773724"/>
            <a:ext cx="5315516" cy="4958862"/>
          </a:xfrm>
        </p:spPr>
        <p:txBody>
          <a:bodyPr anchor="ctr" anchorCtr="0"/>
          <a:lstStyle>
            <a:lvl1pPr>
              <a:defRPr>
                <a:solidFill>
                  <a:schemeClr val="accent1"/>
                </a:solidFill>
              </a:defRPr>
            </a:lvl1pPr>
          </a:lstStyle>
          <a:p>
            <a:r>
              <a:rPr lang="en-US" noProof="0"/>
              <a:t>Click to edit Master title style</a:t>
            </a:r>
          </a:p>
        </p:txBody>
      </p:sp>
      <p:sp>
        <p:nvSpPr>
          <p:cNvPr id="3" name="Content Placeholder 2"/>
          <p:cNvSpPr>
            <a:spLocks noGrp="1"/>
          </p:cNvSpPr>
          <p:nvPr>
            <p:ph idx="1"/>
          </p:nvPr>
        </p:nvSpPr>
        <p:spPr>
          <a:xfrm>
            <a:off x="581192" y="773724"/>
            <a:ext cx="5388785" cy="49588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335304F6-55F4-45F8-BBB4-727BFFEADAA0}" type="datetime8">
              <a:rPr lang="en-US" noProof="0" smtClean="0"/>
              <a:t>11/23/2023 10:55 AM</a:t>
            </a:fld>
            <a:endParaRPr lang="en-US" noProof="0" dirty="0"/>
          </a:p>
        </p:txBody>
      </p:sp>
      <p:sp>
        <p:nvSpPr>
          <p:cNvPr id="5" name="Footer Placeholder 4"/>
          <p:cNvSpPr>
            <a:spLocks noGrp="1"/>
          </p:cNvSpPr>
          <p:nvPr>
            <p:ph type="ftr" sz="quarter" idx="11"/>
          </p:nvPr>
        </p:nvSpPr>
        <p:spPr/>
        <p:txBody>
          <a:bodyPr/>
          <a:lstStyle/>
          <a:p>
            <a:r>
              <a:rPr lang="en-US" noProof="0" dirty="0"/>
              <a:t>ADD A FOOTER</a:t>
            </a:r>
          </a:p>
        </p:txBody>
      </p:sp>
      <p:sp>
        <p:nvSpPr>
          <p:cNvPr id="6" name="Slide Number Placeholder 5"/>
          <p:cNvSpPr>
            <a:spLocks noGrp="1"/>
          </p:cNvSpPr>
          <p:nvPr>
            <p:ph type="sldNum" sz="quarter" idx="12"/>
          </p:nvPr>
        </p:nvSpPr>
        <p:spPr>
          <a:xfrm>
            <a:off x="10558300" y="5956137"/>
            <a:ext cx="1052508" cy="365125"/>
          </a:xfrm>
        </p:spPr>
        <p:txBody>
          <a:bodyPr/>
          <a:lstStyle/>
          <a:p>
            <a:fld id="{C5C3056E-1632-4A65-A24F-3F10A1450A6E}" type="slidenum">
              <a:rPr lang="en-US" noProof="0" smtClean="0"/>
              <a:t>‹#›</a:t>
            </a:fld>
            <a:endParaRPr lang="en-US" noProof="0" dirty="0"/>
          </a:p>
        </p:txBody>
      </p:sp>
    </p:spTree>
    <p:extLst>
      <p:ext uri="{BB962C8B-B14F-4D97-AF65-F5344CB8AC3E}">
        <p14:creationId xmlns:p14="http://schemas.microsoft.com/office/powerpoint/2010/main" val="63782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bwMode="white">
          <a:xfrm>
            <a:off x="447817" y="5141974"/>
            <a:ext cx="11290860" cy="1258827"/>
          </a:xfrm>
          <a:prstGeom prst="rect">
            <a:avLst/>
          </a:prstGeom>
          <a:gradFill flip="none" rotWithShape="1">
            <a:gsLst>
              <a:gs pos="100000">
                <a:srgbClr val="903163"/>
              </a:gs>
              <a:gs pos="60000">
                <a:schemeClr val="accent1">
                  <a:lumMod val="95000"/>
                  <a:lumOff val="5000"/>
                </a:schemeClr>
              </a:gs>
              <a:gs pos="100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noProof="0"/>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3B20C59B-4134-42ED-BEFA-FCBF7FC8D035}" type="datetime8">
              <a:rPr lang="en-US" noProof="0" smtClean="0"/>
              <a:pPr/>
              <a:t>11/23/2023 10:55 AM</a:t>
            </a:fld>
            <a:endParaRPr lang="en-US" noProof="0"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noProof="0" dirty="0"/>
              <a:t>ADD A FOOTER</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249244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CF0AE2A5-5D3B-4ECC-9A5D-868F6C887DEE}" type="datetime8">
              <a:rPr lang="en-US" noProof="0" smtClean="0"/>
              <a:t>11/23/2023 10:55 AM</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p:txBody>
      </p:sp>
      <p:sp>
        <p:nvSpPr>
          <p:cNvPr id="7" name="Slide Number Placeholder 6"/>
          <p:cNvSpPr>
            <a:spLocks noGrp="1"/>
          </p:cNvSpPr>
          <p:nvPr>
            <p:ph type="sldNum" sz="quarter" idx="12"/>
          </p:nvPr>
        </p:nvSpPr>
        <p:spPr/>
        <p:txBody>
          <a:bodyPr/>
          <a:lstStyle/>
          <a:p>
            <a:fld id="{C5C3056E-1632-4A65-A24F-3F10A1450A6E}" type="slidenum">
              <a:rPr lang="en-US" noProof="0" smtClean="0"/>
              <a:t>‹#›</a:t>
            </a:fld>
            <a:endParaRPr lang="en-US" noProof="0" dirty="0"/>
          </a:p>
        </p:txBody>
      </p:sp>
    </p:spTree>
    <p:extLst>
      <p:ext uri="{BB962C8B-B14F-4D97-AF65-F5344CB8AC3E}">
        <p14:creationId xmlns:p14="http://schemas.microsoft.com/office/powerpoint/2010/main" val="4236966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p:nvSpPr>
          <p:cNvPr id="11" name="Rectangle 10"/>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a:t>Click to edit Master title style</a:t>
            </a:r>
          </a:p>
        </p:txBody>
      </p:sp>
      <p:sp>
        <p:nvSpPr>
          <p:cNvPr id="3" name="Text Placeholder 2"/>
          <p:cNvSpPr>
            <a:spLocks noGrp="1"/>
          </p:cNvSpPr>
          <p:nvPr>
            <p:ph type="body" idx="1"/>
          </p:nvPr>
        </p:nvSpPr>
        <p:spPr>
          <a:xfrm>
            <a:off x="677396" y="2023139"/>
            <a:ext cx="3198328" cy="536005"/>
          </a:xfrm>
        </p:spPr>
        <p:txBody>
          <a:bodyPr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581194" y="2714624"/>
            <a:ext cx="3378403" cy="3194051"/>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lvl1pPr>
              <a:defRPr>
                <a:solidFill>
                  <a:srgbClr val="903163"/>
                </a:solidFill>
              </a:defRPr>
            </a:lvl1pPr>
          </a:lstStyle>
          <a:p>
            <a:fld id="{4551DAFA-20BD-4111-8F90-24432E23573D}" type="datetime8">
              <a:rPr lang="en-US" noProof="0" smtClean="0"/>
              <a:pPr/>
              <a:t>11/23/2023 10:55 AM</a:t>
            </a:fld>
            <a:endParaRPr lang="en-US" noProof="0" dirty="0"/>
          </a:p>
        </p:txBody>
      </p:sp>
      <p:sp>
        <p:nvSpPr>
          <p:cNvPr id="8" name="Footer Placeholder 7"/>
          <p:cNvSpPr>
            <a:spLocks noGrp="1"/>
          </p:cNvSpPr>
          <p:nvPr>
            <p:ph type="ftr" sz="quarter" idx="11"/>
          </p:nvPr>
        </p:nvSpPr>
        <p:spPr>
          <a:xfrm>
            <a:off x="581192" y="5951811"/>
            <a:ext cx="6917210" cy="365125"/>
          </a:xfrm>
        </p:spPr>
        <p:txBody>
          <a:bodyPr/>
          <a:lstStyle>
            <a:lvl1pPr>
              <a:defRPr>
                <a:solidFill>
                  <a:srgbClr val="903163"/>
                </a:solidFill>
              </a:defRPr>
            </a:lvl1pPr>
          </a:lstStyle>
          <a:p>
            <a:r>
              <a:rPr lang="en-US" noProof="0" dirty="0"/>
              <a:t>ADD A FOOTER</a:t>
            </a:r>
          </a:p>
        </p:txBody>
      </p:sp>
      <p:sp>
        <p:nvSpPr>
          <p:cNvPr id="23" name="Content Placeholder 3">
            <a:extLst>
              <a:ext uri="{FF2B5EF4-FFF2-40B4-BE49-F238E27FC236}">
                <a16:creationId xmlns:a16="http://schemas.microsoft.com/office/drawing/2014/main" id="{6D289ABA-BA71-41AF-AA30-58CB8F426F6C}"/>
              </a:ext>
            </a:extLst>
          </p:cNvPr>
          <p:cNvSpPr>
            <a:spLocks noGrp="1"/>
          </p:cNvSpPr>
          <p:nvPr>
            <p:ph sz="half" idx="15"/>
          </p:nvPr>
        </p:nvSpPr>
        <p:spPr>
          <a:xfrm>
            <a:off x="8145430" y="2714624"/>
            <a:ext cx="3378403" cy="3194051"/>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Slide Number Placeholder 8"/>
          <p:cNvSpPr>
            <a:spLocks noGrp="1"/>
          </p:cNvSpPr>
          <p:nvPr>
            <p:ph type="sldNum" sz="quarter" idx="12"/>
          </p:nvPr>
        </p:nvSpPr>
        <p:spPr/>
        <p:txBody>
          <a:bodyPr/>
          <a:lstStyle>
            <a:lvl1pPr>
              <a:defRPr>
                <a:solidFill>
                  <a:srgbClr val="903163"/>
                </a:solidFill>
              </a:defRPr>
            </a:lvl1pPr>
          </a:lstStyle>
          <a:p>
            <a:fld id="{C5C3056E-1632-4A65-A24F-3F10A1450A6E}" type="slidenum">
              <a:rPr lang="en-US" noProof="0" smtClean="0"/>
              <a:pPr/>
              <a:t>‹#›</a:t>
            </a:fld>
            <a:endParaRPr lang="en-US" noProof="0" dirty="0"/>
          </a:p>
        </p:txBody>
      </p:sp>
      <p:sp>
        <p:nvSpPr>
          <p:cNvPr id="22" name="Content Placeholder 3">
            <a:extLst>
              <a:ext uri="{FF2B5EF4-FFF2-40B4-BE49-F238E27FC236}">
                <a16:creationId xmlns:a16="http://schemas.microsoft.com/office/drawing/2014/main" id="{C06DFC81-3912-4844-B25C-E1D7CBCD80A0}"/>
              </a:ext>
            </a:extLst>
          </p:cNvPr>
          <p:cNvSpPr>
            <a:spLocks noGrp="1"/>
          </p:cNvSpPr>
          <p:nvPr>
            <p:ph sz="half" idx="14"/>
          </p:nvPr>
        </p:nvSpPr>
        <p:spPr>
          <a:xfrm>
            <a:off x="4400414" y="2714624"/>
            <a:ext cx="3378403" cy="3194051"/>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Text Placeholder 2">
            <a:extLst>
              <a:ext uri="{FF2B5EF4-FFF2-40B4-BE49-F238E27FC236}">
                <a16:creationId xmlns:a16="http://schemas.microsoft.com/office/drawing/2014/main" id="{11556C46-FD2A-4916-B30C-DB066CAEA471}"/>
              </a:ext>
            </a:extLst>
          </p:cNvPr>
          <p:cNvSpPr>
            <a:spLocks noGrp="1"/>
          </p:cNvSpPr>
          <p:nvPr>
            <p:ph type="body" idx="16"/>
          </p:nvPr>
        </p:nvSpPr>
        <p:spPr>
          <a:xfrm>
            <a:off x="8241852" y="2023139"/>
            <a:ext cx="3198328" cy="536005"/>
          </a:xfrm>
        </p:spPr>
        <p:txBody>
          <a:bodyPr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cxnSp>
        <p:nvCxnSpPr>
          <p:cNvPr id="19" name="Straight Connector 18">
            <a:extLst>
              <a:ext uri="{FF2B5EF4-FFF2-40B4-BE49-F238E27FC236}">
                <a16:creationId xmlns:a16="http://schemas.microsoft.com/office/drawing/2014/main" id="{E2328988-0888-4C1A-8F73-17D455B6F882}"/>
              </a:ext>
              <a:ext uri="{C183D7F6-B498-43B3-948B-1728B52AA6E4}">
                <adec:decorative xmlns:adec="http://schemas.microsoft.com/office/drawing/2017/decorative" val="1"/>
              </a:ext>
            </a:extLst>
          </p:cNvPr>
          <p:cNvCxnSpPr>
            <a:cxnSpLocks/>
          </p:cNvCxnSpPr>
          <p:nvPr userDrawn="1"/>
        </p:nvCxnSpPr>
        <p:spPr>
          <a:xfrm>
            <a:off x="4180115" y="2714625"/>
            <a:ext cx="0" cy="3194051"/>
          </a:xfrm>
          <a:prstGeom prst="line">
            <a:avLst/>
          </a:prstGeom>
          <a:ln>
            <a:solidFill>
              <a:schemeClr val="accent1"/>
            </a:solidFill>
          </a:ln>
        </p:spPr>
        <p:style>
          <a:lnRef idx="2">
            <a:schemeClr val="accent4"/>
          </a:lnRef>
          <a:fillRef idx="0">
            <a:schemeClr val="accent4"/>
          </a:fillRef>
          <a:effectRef idx="1">
            <a:schemeClr val="accent4"/>
          </a:effectRef>
          <a:fontRef idx="minor">
            <a:schemeClr val="tx1"/>
          </a:fontRef>
        </p:style>
      </p:cxnSp>
      <p:cxnSp>
        <p:nvCxnSpPr>
          <p:cNvPr id="20" name="Straight Connector 19">
            <a:extLst>
              <a:ext uri="{FF2B5EF4-FFF2-40B4-BE49-F238E27FC236}">
                <a16:creationId xmlns:a16="http://schemas.microsoft.com/office/drawing/2014/main" id="{D81892BA-72AB-4029-BF58-4D6F90C43628}"/>
              </a:ext>
              <a:ext uri="{C183D7F6-B498-43B3-948B-1728B52AA6E4}">
                <adec:decorative xmlns:adec="http://schemas.microsoft.com/office/drawing/2017/decorative" val="1"/>
              </a:ext>
            </a:extLst>
          </p:cNvPr>
          <p:cNvCxnSpPr>
            <a:cxnSpLocks/>
          </p:cNvCxnSpPr>
          <p:nvPr userDrawn="1"/>
        </p:nvCxnSpPr>
        <p:spPr>
          <a:xfrm>
            <a:off x="7962123" y="2714625"/>
            <a:ext cx="0" cy="3194051"/>
          </a:xfrm>
          <a:prstGeom prst="line">
            <a:avLst/>
          </a:prstGeom>
          <a:ln>
            <a:solidFill>
              <a:schemeClr val="accent1"/>
            </a:solidFill>
          </a:ln>
        </p:spPr>
        <p:style>
          <a:lnRef idx="2">
            <a:schemeClr val="accent4"/>
          </a:lnRef>
          <a:fillRef idx="0">
            <a:schemeClr val="accent4"/>
          </a:fillRef>
          <a:effectRef idx="1">
            <a:schemeClr val="accent4"/>
          </a:effectRef>
          <a:fontRef idx="minor">
            <a:schemeClr val="tx1"/>
          </a:fontRef>
        </p:style>
      </p:cxnSp>
      <p:sp>
        <p:nvSpPr>
          <p:cNvPr id="21" name="Text Placeholder 2">
            <a:extLst>
              <a:ext uri="{FF2B5EF4-FFF2-40B4-BE49-F238E27FC236}">
                <a16:creationId xmlns:a16="http://schemas.microsoft.com/office/drawing/2014/main" id="{8E232301-6803-418F-8637-ABBAC64416DA}"/>
              </a:ext>
            </a:extLst>
          </p:cNvPr>
          <p:cNvSpPr>
            <a:spLocks noGrp="1"/>
          </p:cNvSpPr>
          <p:nvPr>
            <p:ph type="body" idx="13"/>
          </p:nvPr>
        </p:nvSpPr>
        <p:spPr>
          <a:xfrm>
            <a:off x="4496836" y="2023139"/>
            <a:ext cx="3198328" cy="536005"/>
          </a:xfrm>
        </p:spPr>
        <p:txBody>
          <a:bodyPr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57119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a:t>Click to edit Master title style</a:t>
            </a:r>
          </a:p>
        </p:txBody>
      </p:sp>
      <p:sp>
        <p:nvSpPr>
          <p:cNvPr id="3" name="Text Placeholder 2"/>
          <p:cNvSpPr>
            <a:spLocks noGrp="1"/>
          </p:cNvSpPr>
          <p:nvPr>
            <p:ph type="body" idx="1"/>
          </p:nvPr>
        </p:nvSpPr>
        <p:spPr>
          <a:xfrm>
            <a:off x="581193" y="2250892"/>
            <a:ext cx="5393102" cy="536005"/>
          </a:xfrm>
        </p:spPr>
        <p:txBody>
          <a:bodyPr anchor="b">
            <a:noAutofit/>
          </a:bodyPr>
          <a:lstStyle>
            <a:lvl1pPr marL="0" indent="0">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217707" y="2250892"/>
            <a:ext cx="5393102" cy="553373"/>
          </a:xfrm>
        </p:spPr>
        <p:txBody>
          <a:bodyPr anchor="b">
            <a:noAutofit/>
          </a:bodyPr>
          <a:lstStyle>
            <a:lvl1pPr marL="0" indent="0">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lvl1pPr>
              <a:defRPr>
                <a:solidFill>
                  <a:srgbClr val="903163"/>
                </a:solidFill>
              </a:defRPr>
            </a:lvl1pPr>
          </a:lstStyle>
          <a:p>
            <a:fld id="{4551DAFA-20BD-4111-8F90-24432E23573D}" type="datetime8">
              <a:rPr lang="en-US" noProof="0" smtClean="0"/>
              <a:pPr/>
              <a:t>11/23/2023 10:55 AM</a:t>
            </a:fld>
            <a:endParaRPr lang="en-US" noProof="0" dirty="0"/>
          </a:p>
        </p:txBody>
      </p:sp>
      <p:sp>
        <p:nvSpPr>
          <p:cNvPr id="8" name="Footer Placeholder 7"/>
          <p:cNvSpPr>
            <a:spLocks noGrp="1"/>
          </p:cNvSpPr>
          <p:nvPr>
            <p:ph type="ftr" sz="quarter" idx="11"/>
          </p:nvPr>
        </p:nvSpPr>
        <p:spPr/>
        <p:txBody>
          <a:bodyPr/>
          <a:lstStyle>
            <a:lvl1pPr>
              <a:defRPr>
                <a:solidFill>
                  <a:srgbClr val="903163"/>
                </a:solidFill>
              </a:defRPr>
            </a:lvl1pPr>
          </a:lstStyle>
          <a:p>
            <a:r>
              <a:rPr lang="en-US" noProof="0" dirty="0"/>
              <a:t>ADD A FOOTER</a:t>
            </a:r>
          </a:p>
        </p:txBody>
      </p:sp>
      <p:sp>
        <p:nvSpPr>
          <p:cNvPr id="9" name="Slide Number Placeholder 8"/>
          <p:cNvSpPr>
            <a:spLocks noGrp="1"/>
          </p:cNvSpPr>
          <p:nvPr>
            <p:ph type="sldNum" sz="quarter" idx="12"/>
          </p:nvPr>
        </p:nvSpPr>
        <p:spPr/>
        <p:txBody>
          <a:bodyPr/>
          <a:lstStyle>
            <a:lvl1pPr>
              <a:defRPr>
                <a:solidFill>
                  <a:srgbClr val="903163"/>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2416690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p:cNvSpPr>
            <a:spLocks noChangeAspect="1"/>
          </p:cNvSpPr>
          <p:nvPr/>
        </p:nvSpPr>
        <p:spPr bwMode="white">
          <a:xfrm>
            <a:off x="440683"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Date Placeholder 2"/>
          <p:cNvSpPr>
            <a:spLocks noGrp="1"/>
          </p:cNvSpPr>
          <p:nvPr>
            <p:ph type="dt" sz="half" idx="10"/>
          </p:nvPr>
        </p:nvSpPr>
        <p:spPr/>
        <p:txBody>
          <a:bodyPr/>
          <a:lstStyle/>
          <a:p>
            <a:fld id="{357A1812-3FD3-44A5-B738-8F3425664C1B}" type="datetime8">
              <a:rPr lang="en-US" noProof="0" smtClean="0"/>
              <a:t>11/23/2023 10:55 AM</a:t>
            </a:fld>
            <a:endParaRPr lang="en-US" noProof="0" dirty="0"/>
          </a:p>
        </p:txBody>
      </p:sp>
      <p:sp>
        <p:nvSpPr>
          <p:cNvPr id="4" name="Footer Placeholder 3"/>
          <p:cNvSpPr>
            <a:spLocks noGrp="1"/>
          </p:cNvSpPr>
          <p:nvPr>
            <p:ph type="ftr" sz="quarter" idx="11"/>
          </p:nvPr>
        </p:nvSpPr>
        <p:spPr/>
        <p:txBody>
          <a:bodyPr/>
          <a:lstStyle/>
          <a:p>
            <a:r>
              <a:rPr lang="en-US" noProof="0" dirty="0"/>
              <a:t>ADD A FOOTER</a:t>
            </a:r>
          </a:p>
        </p:txBody>
      </p:sp>
      <p:sp>
        <p:nvSpPr>
          <p:cNvPr id="5" name="Slide Number Placeholder 4"/>
          <p:cNvSpPr>
            <a:spLocks noGrp="1"/>
          </p:cNvSpPr>
          <p:nvPr>
            <p:ph type="sldNum" sz="quarter" idx="12"/>
          </p:nvPr>
        </p:nvSpPr>
        <p:spPr/>
        <p:txBody>
          <a:bodyPr/>
          <a:lstStyle/>
          <a:p>
            <a:fld id="{C5C3056E-1632-4A65-A24F-3F10A1450A6E}" type="slidenum">
              <a:rPr lang="en-US" noProof="0" smtClean="0"/>
              <a:t>‹#›</a:t>
            </a:fld>
            <a:endParaRPr lang="en-US" noProof="0" dirty="0"/>
          </a:p>
        </p:txBody>
      </p:sp>
      <p:sp>
        <p:nvSpPr>
          <p:cNvPr id="9" name="Title 1">
            <a:extLst>
              <a:ext uri="{FF2B5EF4-FFF2-40B4-BE49-F238E27FC236}">
                <a16:creationId xmlns:a16="http://schemas.microsoft.com/office/drawing/2014/main" id="{5CEC16FA-81A4-6F41-9FCE-6262A4533E5C}"/>
              </a:ext>
            </a:extLst>
          </p:cNvPr>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a:t>Click to edit Master title style</a:t>
            </a:r>
          </a:p>
        </p:txBody>
      </p:sp>
    </p:spTree>
    <p:extLst>
      <p:ext uri="{BB962C8B-B14F-4D97-AF65-F5344CB8AC3E}">
        <p14:creationId xmlns:p14="http://schemas.microsoft.com/office/powerpoint/2010/main" val="15454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903163"/>
                </a:solidFill>
              </a:defRPr>
            </a:lvl1pPr>
          </a:lstStyle>
          <a:p>
            <a:fld id="{E2E361C1-C0E3-47DF-8509-372F2F8B74E4}" type="datetime8">
              <a:rPr lang="en-US" noProof="0" smtClean="0"/>
              <a:pPr/>
              <a:t>11/23/2023 10:55 AM</a:t>
            </a:fld>
            <a:endParaRPr lang="en-US" noProof="0" dirty="0"/>
          </a:p>
        </p:txBody>
      </p:sp>
      <p:sp>
        <p:nvSpPr>
          <p:cNvPr id="3" name="Footer Placeholder 2"/>
          <p:cNvSpPr>
            <a:spLocks noGrp="1"/>
          </p:cNvSpPr>
          <p:nvPr>
            <p:ph type="ftr" sz="quarter" idx="11"/>
          </p:nvPr>
        </p:nvSpPr>
        <p:spPr/>
        <p:txBody>
          <a:bodyPr/>
          <a:lstStyle>
            <a:lvl1pPr>
              <a:defRPr>
                <a:solidFill>
                  <a:srgbClr val="903163"/>
                </a:solidFill>
              </a:defRPr>
            </a:lvl1pPr>
          </a:lstStyle>
          <a:p>
            <a:r>
              <a:rPr lang="en-US" noProof="0" dirty="0"/>
              <a:t>ADD A FOOTER</a:t>
            </a:r>
          </a:p>
        </p:txBody>
      </p:sp>
      <p:sp>
        <p:nvSpPr>
          <p:cNvPr id="4" name="Slide Number Placeholder 3"/>
          <p:cNvSpPr>
            <a:spLocks noGrp="1"/>
          </p:cNvSpPr>
          <p:nvPr>
            <p:ph type="sldNum" sz="quarter" idx="12"/>
          </p:nvPr>
        </p:nvSpPr>
        <p:spPr/>
        <p:txBody>
          <a:bodyPr/>
          <a:lstStyle>
            <a:lvl1pPr>
              <a:defRPr>
                <a:solidFill>
                  <a:srgbClr val="903163"/>
                </a:solidFill>
              </a:defRPr>
            </a:lvl1pPr>
          </a:lstStyle>
          <a:p>
            <a:fld id="{C5C3056E-1632-4A65-A24F-3F10A1450A6E}" type="slidenum">
              <a:rPr lang="en-US" noProof="0" smtClean="0"/>
              <a:pPr/>
              <a:t>‹#›</a:t>
            </a:fld>
            <a:endParaRPr lang="en-US" noProof="0" dirty="0"/>
          </a:p>
        </p:txBody>
      </p:sp>
      <p:sp>
        <p:nvSpPr>
          <p:cNvPr id="5" name="Title 4">
            <a:extLst>
              <a:ext uri="{FF2B5EF4-FFF2-40B4-BE49-F238E27FC236}">
                <a16:creationId xmlns:a16="http://schemas.microsoft.com/office/drawing/2014/main" id="{DFBB0525-CFF9-4A39-B5EA-579253994F60}"/>
              </a:ext>
            </a:extLst>
          </p:cNvPr>
          <p:cNvSpPr>
            <a:spLocks noGrp="1"/>
          </p:cNvSpPr>
          <p:nvPr>
            <p:ph type="title"/>
          </p:nvPr>
        </p:nvSpPr>
        <p:spPr/>
        <p:txBody>
          <a:bodyPr/>
          <a:lstStyle>
            <a:lvl1pPr>
              <a:defRPr>
                <a:solidFill>
                  <a:schemeClr val="tx1"/>
                </a:solidFill>
              </a:defRPr>
            </a:lvl1pPr>
          </a:lstStyle>
          <a:p>
            <a:r>
              <a:rPr lang="en-US" noProof="0"/>
              <a:t>Click to edit Master title style</a:t>
            </a:r>
          </a:p>
        </p:txBody>
      </p:sp>
    </p:spTree>
    <p:extLst>
      <p:ext uri="{BB962C8B-B14F-4D97-AF65-F5344CB8AC3E}">
        <p14:creationId xmlns:p14="http://schemas.microsoft.com/office/powerpoint/2010/main" val="785869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bwMode="white">
          <a:xfrm>
            <a:off x="447817" y="5141973"/>
            <a:ext cx="11298200" cy="1274702"/>
          </a:xfrm>
          <a:prstGeom prst="rect">
            <a:avLst/>
          </a:prstGeom>
          <a:gradFill flip="none" rotWithShape="1">
            <a:gsLst>
              <a:gs pos="100000">
                <a:schemeClr val="accent2"/>
              </a:gs>
              <a:gs pos="59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bg1"/>
                </a:solidFill>
              </a:defRPr>
            </a:lvl1pPr>
          </a:lstStyle>
          <a:p>
            <a:r>
              <a:rPr lang="en-US" noProof="0"/>
              <a:t>Click to edit Master title style</a:t>
            </a:r>
          </a:p>
        </p:txBody>
      </p:sp>
      <p:sp>
        <p:nvSpPr>
          <p:cNvPr id="3" name="Content Placeholder 2"/>
          <p:cNvSpPr>
            <a:spLocks noGrp="1"/>
          </p:cNvSpPr>
          <p:nvPr>
            <p:ph idx="1"/>
          </p:nvPr>
        </p:nvSpPr>
        <p:spPr>
          <a:xfrm>
            <a:off x="447816" y="601200"/>
            <a:ext cx="11292840" cy="4204800"/>
          </a:xfrm>
        </p:spPr>
        <p:txBody>
          <a:bodyPr anchor="t" anchorCtr="0">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599E538E-6783-48BF-9DAA-8D73DA1DF735}" type="datetime8">
              <a:rPr lang="en-US" noProof="0" smtClean="0"/>
              <a:pPr/>
              <a:t>11/23/2023 10:55 AM</a:t>
            </a:fld>
            <a:endParaRPr lang="en-US" noProof="0" dirty="0"/>
          </a:p>
        </p:txBody>
      </p:sp>
      <p:sp>
        <p:nvSpPr>
          <p:cNvPr id="6" name="Footer Placeholder 5"/>
          <p:cNvSpPr>
            <a:spLocks noGrp="1"/>
          </p:cNvSpPr>
          <p:nvPr>
            <p:ph type="ftr" sz="quarter" idx="11"/>
          </p:nvPr>
        </p:nvSpPr>
        <p:spPr/>
        <p:txBody>
          <a:bodyPr/>
          <a:lstStyle>
            <a:lvl1pPr>
              <a:defRPr>
                <a:solidFill>
                  <a:schemeClr val="bg1"/>
                </a:solidFill>
              </a:defRPr>
            </a:lvl1pPr>
          </a:lstStyle>
          <a:p>
            <a:r>
              <a:rPr lang="en-US" noProof="0" dirty="0"/>
              <a:t>ADD A 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1416972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noProof="0"/>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6DE2CD03-0ACB-4458-BBFE-1F9AEE665C1A}" type="datetime8">
              <a:rPr lang="en-US" noProof="0" smtClean="0"/>
              <a:t>11/23/2023 10:55 AM</a:t>
            </a:fld>
            <a:endParaRPr lang="en-US" noProof="0" dirty="0"/>
          </a:p>
        </p:txBody>
      </p:sp>
      <p:sp>
        <p:nvSpPr>
          <p:cNvPr id="6" name="Footer Placeholder 5"/>
          <p:cNvSpPr>
            <a:spLocks noGrp="1"/>
          </p:cNvSpPr>
          <p:nvPr>
            <p:ph type="ftr" sz="quarter" idx="11"/>
          </p:nvPr>
        </p:nvSpPr>
        <p:spPr/>
        <p:txBody>
          <a:bodyPr/>
          <a:lstStyle/>
          <a:p>
            <a:r>
              <a:rPr lang="en-US" noProof="0" dirty="0"/>
              <a:t>ADD A FOOTER</a:t>
            </a:r>
          </a:p>
        </p:txBody>
      </p:sp>
      <p:sp>
        <p:nvSpPr>
          <p:cNvPr id="7" name="Slide Number Placeholder 6"/>
          <p:cNvSpPr>
            <a:spLocks noGrp="1"/>
          </p:cNvSpPr>
          <p:nvPr>
            <p:ph type="sldNum" sz="quarter" idx="12"/>
          </p:nvPr>
        </p:nvSpPr>
        <p:spPr/>
        <p:txBody>
          <a:bodyPr/>
          <a:lstStyle/>
          <a:p>
            <a:fld id="{C5C3056E-1632-4A65-A24F-3F10A1450A6E}" type="slidenum">
              <a:rPr lang="en-US" noProof="0" smtClean="0"/>
              <a:t>‹#›</a:t>
            </a:fld>
            <a:endParaRPr lang="en-US" noProof="0" dirty="0"/>
          </a:p>
        </p:txBody>
      </p:sp>
    </p:spTree>
    <p:extLst>
      <p:ext uri="{BB962C8B-B14F-4D97-AF65-F5344CB8AC3E}">
        <p14:creationId xmlns:p14="http://schemas.microsoft.com/office/powerpoint/2010/main" val="66921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gradFill flip="none" rotWithShape="1">
          <a:gsLst>
            <a:gs pos="0">
              <a:schemeClr val="bg1">
                <a:tint val="90000"/>
                <a:lumMod val="110000"/>
              </a:schemeClr>
            </a:gs>
            <a:gs pos="100000">
              <a:schemeClr val="accent4">
                <a:lumMod val="60000"/>
                <a:lumOff val="40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noProof="0"/>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t" anchorCtr="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1E4BA81B-A36E-46D5-918F-749D311F4B4A}" type="datetime8">
              <a:rPr lang="en-US" noProof="0" smtClean="0"/>
              <a:t>11/23/2023 10:55 AM</a:t>
            </a:fld>
            <a:endParaRPr lang="en-US" noProof="0"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noProof="0" dirty="0"/>
              <a:t>ADD A FOOTER</a:t>
            </a: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C5C3056E-1632-4A65-A24F-3F10A1450A6E}" type="slidenum">
              <a:rPr lang="en-US" noProof="0" smtClean="0"/>
              <a:t>‹#›</a:t>
            </a:fld>
            <a:endParaRPr lang="en-US" noProof="0"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70731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73" r:id="rId7"/>
    <p:sldLayoutId id="2147483666" r:id="rId8"/>
    <p:sldLayoutId id="2147483667" r:id="rId9"/>
    <p:sldLayoutId id="2147483668" r:id="rId10"/>
    <p:sldLayoutId id="2147483669"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AE34C5F-61ED-BC0A-39FB-568DEAC0468F}"/>
              </a:ext>
            </a:extLst>
          </p:cNvPr>
          <p:cNvSpPr>
            <a:spLocks noGrp="1"/>
          </p:cNvSpPr>
          <p:nvPr>
            <p:ph type="title"/>
          </p:nvPr>
        </p:nvSpPr>
        <p:spPr>
          <a:xfrm>
            <a:off x="581193" y="3043910"/>
            <a:ext cx="11029615" cy="1497507"/>
          </a:xfrm>
        </p:spPr>
        <p:txBody>
          <a:bodyPr anchor="b">
            <a:normAutofit/>
          </a:bodyPr>
          <a:lstStyle/>
          <a:p>
            <a:r>
              <a:rPr lang="en-US" dirty="0"/>
              <a:t>Reporting on Language arts</a:t>
            </a:r>
          </a:p>
        </p:txBody>
      </p:sp>
      <p:sp>
        <p:nvSpPr>
          <p:cNvPr id="11" name="Subtitle 2">
            <a:extLst>
              <a:ext uri="{FF2B5EF4-FFF2-40B4-BE49-F238E27FC236}">
                <a16:creationId xmlns:a16="http://schemas.microsoft.com/office/drawing/2014/main" id="{5A22E739-DE35-D361-E56B-9D911DADD11C}"/>
              </a:ext>
            </a:extLst>
          </p:cNvPr>
          <p:cNvSpPr>
            <a:spLocks noGrp="1"/>
          </p:cNvSpPr>
          <p:nvPr>
            <p:ph type="body" idx="1"/>
          </p:nvPr>
        </p:nvSpPr>
        <p:spPr>
          <a:xfrm>
            <a:off x="581192" y="4541417"/>
            <a:ext cx="11029615" cy="600556"/>
          </a:xfrm>
        </p:spPr>
        <p:txBody>
          <a:bodyPr anchor="t">
            <a:normAutofit/>
          </a:bodyPr>
          <a:lstStyle/>
          <a:p>
            <a:r>
              <a:rPr lang="en-US" dirty="0"/>
              <a:t>Mission school district #75</a:t>
            </a:r>
          </a:p>
        </p:txBody>
      </p:sp>
    </p:spTree>
    <p:extLst>
      <p:ext uri="{BB962C8B-B14F-4D97-AF65-F5344CB8AC3E}">
        <p14:creationId xmlns:p14="http://schemas.microsoft.com/office/powerpoint/2010/main" val="3541631631"/>
      </p:ext>
    </p:extLst>
  </p:cSld>
  <p:clrMapOvr>
    <a:masterClrMapping/>
  </p:clrMapOvr>
  <mc:AlternateContent xmlns:mc="http://schemas.openxmlformats.org/markup-compatibility/2006" xmlns:p14="http://schemas.microsoft.com/office/powerpoint/2010/main">
    <mc:Choice Requires="p14">
      <p:transition spd="slow" p14:dur="2000" advTm="11710"/>
    </mc:Choice>
    <mc:Fallback xmlns="">
      <p:transition spd="slow" advTm="1171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a16="http://schemas.microsoft.com/office/drawing/2014/main" id="{A6E9EA0F-FD88-464F-99D9-0E151D11E785}"/>
              </a:ext>
            </a:extLst>
          </p:cNvPr>
          <p:cNvSpPr>
            <a:spLocks noGrp="1"/>
          </p:cNvSpPr>
          <p:nvPr>
            <p:ph type="title"/>
          </p:nvPr>
        </p:nvSpPr>
        <p:spPr/>
        <p:txBody>
          <a:bodyPr anchor="ctr">
            <a:normAutofit/>
          </a:bodyPr>
          <a:lstStyle/>
          <a:p>
            <a:r>
              <a:rPr lang="en-US" dirty="0"/>
              <a:t>Communicating student learning</a:t>
            </a:r>
          </a:p>
        </p:txBody>
      </p:sp>
      <p:pic>
        <p:nvPicPr>
          <p:cNvPr id="12" name="Content Placeholder 11" descr="A black and white text on a black and white background&#10;&#10;Description automatically generated">
            <a:extLst>
              <a:ext uri="{FF2B5EF4-FFF2-40B4-BE49-F238E27FC236}">
                <a16:creationId xmlns:a16="http://schemas.microsoft.com/office/drawing/2014/main" id="{9B5C6579-3118-7C74-BCC1-E861F435648F}"/>
              </a:ext>
            </a:extLst>
          </p:cNvPr>
          <p:cNvPicPr>
            <a:picLocks noGrp="1" noChangeAspect="1"/>
          </p:cNvPicPr>
          <p:nvPr>
            <p:ph sz="half" idx="1"/>
          </p:nvPr>
        </p:nvPicPr>
        <p:blipFill>
          <a:blip r:embed="rId3"/>
          <a:stretch>
            <a:fillRect/>
          </a:stretch>
        </p:blipFill>
        <p:spPr>
          <a:xfrm>
            <a:off x="717169" y="2227263"/>
            <a:ext cx="5150612" cy="3633787"/>
          </a:xfrm>
        </p:spPr>
      </p:pic>
      <p:sp>
        <p:nvSpPr>
          <p:cNvPr id="3" name="Subtitle 2" descr="content">
            <a:extLst>
              <a:ext uri="{FF2B5EF4-FFF2-40B4-BE49-F238E27FC236}">
                <a16:creationId xmlns:a16="http://schemas.microsoft.com/office/drawing/2014/main" id="{7932A20C-8823-4E5C-BF21-C75BA56E76DE}"/>
              </a:ext>
            </a:extLst>
          </p:cNvPr>
          <p:cNvSpPr>
            <a:spLocks noGrp="1"/>
          </p:cNvSpPr>
          <p:nvPr>
            <p:ph sz="half" idx="2"/>
          </p:nvPr>
        </p:nvSpPr>
        <p:spPr bwMode="black">
          <a:xfrm>
            <a:off x="6188417" y="2139696"/>
            <a:ext cx="5422392" cy="4289239"/>
          </a:xfrm>
        </p:spPr>
        <p:txBody>
          <a:bodyPr anchor="t">
            <a:normAutofit fontScale="85000" lnSpcReduction="10000"/>
          </a:bodyPr>
          <a:lstStyle/>
          <a:p>
            <a:pPr>
              <a:lnSpc>
                <a:spcPct val="90000"/>
              </a:lnSpc>
              <a:spcAft>
                <a:spcPts val="3000"/>
              </a:spcAft>
            </a:pPr>
            <a:r>
              <a:rPr lang="en-US" cap="none" dirty="0"/>
              <a:t>Teachers will be communicating using the four-point Provincial </a:t>
            </a:r>
            <a:r>
              <a:rPr lang="en-US" dirty="0"/>
              <a:t>P</a:t>
            </a:r>
            <a:r>
              <a:rPr lang="en-US" cap="none" dirty="0"/>
              <a:t>roficiency scale (emerging, developing, proficient, extending) and providing descriptive feedback.</a:t>
            </a:r>
          </a:p>
          <a:p>
            <a:pPr>
              <a:lnSpc>
                <a:spcPct val="90000"/>
              </a:lnSpc>
              <a:spcAft>
                <a:spcPts val="3000"/>
              </a:spcAft>
            </a:pPr>
            <a:r>
              <a:rPr lang="en-US" cap="none" dirty="0"/>
              <a:t>Every term, need to comment about Mathematics and </a:t>
            </a:r>
            <a:r>
              <a:rPr lang="en-US" cap="none"/>
              <a:t>Language Arts</a:t>
            </a:r>
            <a:r>
              <a:rPr lang="en-US"/>
              <a:t>.  </a:t>
            </a:r>
            <a:r>
              <a:rPr lang="en-US" dirty="0"/>
              <a:t>Other subjects you can alternate on reporting (e.g., Social Studies and Science) in the Further Area of Study at different times but need to comment on every subject in one of the Learning Updates and again in the Summary of Learning.</a:t>
            </a:r>
            <a:r>
              <a:rPr lang="en-US" cap="none" dirty="0"/>
              <a:t> </a:t>
            </a:r>
          </a:p>
          <a:p>
            <a:pPr>
              <a:lnSpc>
                <a:spcPct val="90000"/>
              </a:lnSpc>
              <a:spcAft>
                <a:spcPts val="3000"/>
              </a:spcAft>
            </a:pPr>
            <a:r>
              <a:rPr lang="en-US" cap="none" dirty="0"/>
              <a:t>Descriptive feedback provided on the strengths and next steps for improvement in two main curricular competency categories for Language Arts: Comprehend and Connect (reading, listening, viewing) and Create and Communicate (writing, speaking, representing), plus connecting to the content.</a:t>
            </a:r>
            <a:endParaRPr lang="en-US" dirty="0"/>
          </a:p>
          <a:p>
            <a:pPr marL="0" indent="0">
              <a:lnSpc>
                <a:spcPct val="90000"/>
              </a:lnSpc>
              <a:spcAft>
                <a:spcPts val="3000"/>
              </a:spcAft>
              <a:buNone/>
            </a:pPr>
            <a:endParaRPr lang="en-US" cap="none" dirty="0"/>
          </a:p>
        </p:txBody>
      </p:sp>
    </p:spTree>
    <p:extLst>
      <p:ext uri="{BB962C8B-B14F-4D97-AF65-F5344CB8AC3E}">
        <p14:creationId xmlns:p14="http://schemas.microsoft.com/office/powerpoint/2010/main" val="1806037817"/>
      </p:ext>
    </p:extLst>
  </p:cSld>
  <p:clrMapOvr>
    <a:masterClrMapping/>
  </p:clrMapOvr>
  <mc:AlternateContent xmlns:mc="http://schemas.openxmlformats.org/markup-compatibility/2006" xmlns:p14="http://schemas.microsoft.com/office/powerpoint/2010/main">
    <mc:Choice Requires="p14">
      <p:transition spd="slow" p14:dur="2000" advTm="135548"/>
    </mc:Choice>
    <mc:Fallback xmlns="">
      <p:transition spd="slow" advTm="13554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ntent">
            <a:extLst>
              <a:ext uri="{FF2B5EF4-FFF2-40B4-BE49-F238E27FC236}">
                <a16:creationId xmlns:a16="http://schemas.microsoft.com/office/drawing/2014/main" id="{B6FA4435-3751-4780-9A9B-F91171E793F2}"/>
              </a:ext>
            </a:extLst>
          </p:cNvPr>
          <p:cNvSpPr>
            <a:spLocks noGrp="1"/>
          </p:cNvSpPr>
          <p:nvPr>
            <p:ph type="title"/>
          </p:nvPr>
        </p:nvSpPr>
        <p:spPr>
          <a:xfrm>
            <a:off x="6295292" y="773723"/>
            <a:ext cx="5315516" cy="6084277"/>
          </a:xfrm>
        </p:spPr>
        <p:txBody>
          <a:bodyPr anchor="ctr">
            <a:normAutofit fontScale="90000"/>
          </a:bodyPr>
          <a:lstStyle/>
          <a:p>
            <a:pPr>
              <a:lnSpc>
                <a:spcPct val="90000"/>
              </a:lnSpc>
              <a:spcAft>
                <a:spcPts val="3000"/>
              </a:spcAft>
            </a:pPr>
            <a:r>
              <a:rPr lang="en-US" sz="1800" cap="none" dirty="0"/>
              <a:t>Receptive skills: can comment on their strengths in reading, listening or viewing skills.  Their ability to understand information received.  </a:t>
            </a:r>
            <a:br>
              <a:rPr lang="en-US" sz="1800" cap="none" dirty="0"/>
            </a:br>
            <a:br>
              <a:rPr lang="en-US" sz="1800" cap="none" dirty="0"/>
            </a:br>
            <a:r>
              <a:rPr lang="en-US" sz="1800" cap="none" dirty="0"/>
              <a:t>Expressive skills: can comment on their strengths in writing, speaking or representing skills.  Their ability to communicate ideas.</a:t>
            </a:r>
            <a:br>
              <a:rPr lang="en-US" sz="1800" cap="none" dirty="0"/>
            </a:br>
            <a:br>
              <a:rPr lang="en-US" sz="1800" cap="none" dirty="0"/>
            </a:br>
            <a:r>
              <a:rPr lang="en-US" sz="1800" cap="none" dirty="0"/>
              <a:t>Both set of skills are often intertwined in your Language Arts lessons but also cross-curricular lessons.  For example, in a unit on Habitats in Science, students might display listening or viewing skills while watching videos or taking part in classroom discussions (receptive).  They might also gain information from reading articles (receptive).  They may also represent their ideas when contributing to classroom discussion, making posters, writing and researching about a topic (expressive).  Lots of opportunities to observe and assess in a term.</a:t>
            </a:r>
            <a:br>
              <a:rPr lang="en-US" sz="1800" cap="none" dirty="0"/>
            </a:br>
            <a:br>
              <a:rPr lang="en-US" sz="1800" cap="none" dirty="0"/>
            </a:br>
            <a:r>
              <a:rPr lang="en-US" sz="1800" cap="none" dirty="0"/>
              <a:t>Consider your Language Arts and cross-curricular lessons for the term.  Where do students have an opportunity to display and progress their receptive skills and their expressive skills?  </a:t>
            </a:r>
            <a:br>
              <a:rPr lang="en-US" sz="1600" cap="none" dirty="0"/>
            </a:br>
            <a:br>
              <a:rPr lang="en-US" sz="1600" cap="none" dirty="0"/>
            </a:br>
            <a:br>
              <a:rPr lang="en-US" sz="1600" cap="none" dirty="0"/>
            </a:br>
            <a:br>
              <a:rPr lang="en-US" sz="1600" cap="none" dirty="0"/>
            </a:br>
            <a:br>
              <a:rPr lang="en-US" sz="1600" cap="none" dirty="0"/>
            </a:br>
            <a:br>
              <a:rPr lang="en-US" sz="1600" cap="none" dirty="0"/>
            </a:br>
            <a:endParaRPr lang="en-US" cap="none" dirty="0"/>
          </a:p>
        </p:txBody>
      </p:sp>
      <p:pic>
        <p:nvPicPr>
          <p:cNvPr id="4" name="Picture 3" descr="A screenshot of a computer&#10;&#10;Description automatically generated">
            <a:extLst>
              <a:ext uri="{FF2B5EF4-FFF2-40B4-BE49-F238E27FC236}">
                <a16:creationId xmlns:a16="http://schemas.microsoft.com/office/drawing/2014/main" id="{58BA8C0E-78A9-CA99-9EC5-98332468689F}"/>
              </a:ext>
            </a:extLst>
          </p:cNvPr>
          <p:cNvPicPr>
            <a:picLocks noChangeAspect="1"/>
          </p:cNvPicPr>
          <p:nvPr/>
        </p:nvPicPr>
        <p:blipFill>
          <a:blip r:embed="rId2"/>
          <a:stretch>
            <a:fillRect/>
          </a:stretch>
        </p:blipFill>
        <p:spPr>
          <a:xfrm>
            <a:off x="581192" y="2121510"/>
            <a:ext cx="5388785" cy="2263289"/>
          </a:xfrm>
          <a:prstGeom prst="rect">
            <a:avLst/>
          </a:prstGeom>
          <a:noFill/>
        </p:spPr>
      </p:pic>
    </p:spTree>
    <p:extLst>
      <p:ext uri="{BB962C8B-B14F-4D97-AF65-F5344CB8AC3E}">
        <p14:creationId xmlns:p14="http://schemas.microsoft.com/office/powerpoint/2010/main" val="1368514788"/>
      </p:ext>
    </p:extLst>
  </p:cSld>
  <p:clrMapOvr>
    <a:masterClrMapping/>
  </p:clrMapOvr>
  <mc:AlternateContent xmlns:mc="http://schemas.openxmlformats.org/markup-compatibility/2006" xmlns:p14="http://schemas.microsoft.com/office/powerpoint/2010/main">
    <mc:Choice Requires="p14">
      <p:transition spd="slow" p14:dur="2000" advTm="167265"/>
    </mc:Choice>
    <mc:Fallback xmlns="">
      <p:transition spd="slow" advTm="16726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C843F-835A-1561-794B-98A7052CD9B0}"/>
              </a:ext>
            </a:extLst>
          </p:cNvPr>
          <p:cNvSpPr>
            <a:spLocks noGrp="1"/>
          </p:cNvSpPr>
          <p:nvPr>
            <p:ph type="title"/>
          </p:nvPr>
        </p:nvSpPr>
        <p:spPr/>
        <p:txBody>
          <a:bodyPr vert="horz" lIns="91440" tIns="45720" rIns="91440" bIns="45720" rtlCol="0" anchor="ctr" anchorCtr="0">
            <a:normAutofit/>
          </a:bodyPr>
          <a:lstStyle/>
          <a:p>
            <a:pPr>
              <a:lnSpc>
                <a:spcPct val="90000"/>
              </a:lnSpc>
            </a:pPr>
            <a:r>
              <a:rPr lang="en-US" sz="3100" b="0" kern="1200" cap="all" dirty="0">
                <a:latin typeface="+mj-lt"/>
                <a:ea typeface="+mj-ea"/>
                <a:cs typeface="+mj-cs"/>
              </a:rPr>
              <a:t>Connecting curricular competency to content </a:t>
            </a:r>
          </a:p>
        </p:txBody>
      </p:sp>
      <p:pic>
        <p:nvPicPr>
          <p:cNvPr id="6" name="Content Placeholder 5">
            <a:extLst>
              <a:ext uri="{FF2B5EF4-FFF2-40B4-BE49-F238E27FC236}">
                <a16:creationId xmlns:a16="http://schemas.microsoft.com/office/drawing/2014/main" id="{0CB91505-862E-4F08-23CB-47B3442AEAFC}"/>
              </a:ext>
            </a:extLst>
          </p:cNvPr>
          <p:cNvPicPr>
            <a:picLocks noGrp="1" noChangeAspect="1"/>
          </p:cNvPicPr>
          <p:nvPr>
            <p:ph sz="half" idx="1"/>
          </p:nvPr>
        </p:nvPicPr>
        <p:blipFill>
          <a:blip r:embed="rId2"/>
          <a:srcRect/>
          <a:stretch/>
        </p:blipFill>
        <p:spPr>
          <a:xfrm>
            <a:off x="3759200" y="2118873"/>
            <a:ext cx="7752589" cy="4574027"/>
          </a:xfrm>
          <a:noFill/>
        </p:spPr>
      </p:pic>
      <p:sp>
        <p:nvSpPr>
          <p:cNvPr id="7" name="TextBox 6">
            <a:extLst>
              <a:ext uri="{FF2B5EF4-FFF2-40B4-BE49-F238E27FC236}">
                <a16:creationId xmlns:a16="http://schemas.microsoft.com/office/drawing/2014/main" id="{685F6254-79E1-A83F-66D1-46DABDC1AC7D}"/>
              </a:ext>
            </a:extLst>
          </p:cNvPr>
          <p:cNvSpPr txBox="1"/>
          <p:nvPr/>
        </p:nvSpPr>
        <p:spPr>
          <a:xfrm>
            <a:off x="581193" y="2708576"/>
            <a:ext cx="2657307" cy="4096597"/>
          </a:xfrm>
          <a:prstGeom prst="rect">
            <a:avLst/>
          </a:prstGeom>
        </p:spPr>
        <p:txBody>
          <a:bodyPr vert="horz" lIns="91440" tIns="45720" rIns="91440" bIns="45720" rtlCol="0" anchor="t" anchorCtr="0">
            <a:normAutofit/>
          </a:bodyPr>
          <a:lstStyle/>
          <a:p>
            <a:pPr>
              <a:spcBef>
                <a:spcPct val="20000"/>
              </a:spcBef>
              <a:spcAft>
                <a:spcPts val="600"/>
              </a:spcAft>
              <a:buClr>
                <a:schemeClr val="accent2"/>
              </a:buClr>
              <a:buSzPct val="92000"/>
              <a:buFont typeface="Wingdings 2" panose="05020102010507070707" pitchFamily="18" charset="2"/>
              <a:buChar char=""/>
            </a:pPr>
            <a:r>
              <a:rPr lang="en-US" dirty="0">
                <a:solidFill>
                  <a:schemeClr val="tx2"/>
                </a:solidFill>
              </a:rPr>
              <a:t>Learning Standards can be used as a starting point for descriptive feedback: need to take a Curricular Competency (left side) and pairing with Content (right side).  Use to help frame your comments.</a:t>
            </a:r>
          </a:p>
          <a:p>
            <a:pPr>
              <a:spcBef>
                <a:spcPct val="20000"/>
              </a:spcBef>
              <a:spcAft>
                <a:spcPts val="600"/>
              </a:spcAft>
              <a:buClr>
                <a:schemeClr val="accent2"/>
              </a:buClr>
              <a:buSzPct val="92000"/>
              <a:buFont typeface="Wingdings 2" panose="05020102010507070707" pitchFamily="18" charset="2"/>
              <a:buChar char=""/>
            </a:pPr>
            <a:r>
              <a:rPr lang="en-US" dirty="0">
                <a:solidFill>
                  <a:schemeClr val="tx2"/>
                </a:solidFill>
              </a:rPr>
              <a:t>Make sure to click on the elaborations for examples of the content.</a:t>
            </a:r>
          </a:p>
        </p:txBody>
      </p:sp>
    </p:spTree>
    <p:extLst>
      <p:ext uri="{BB962C8B-B14F-4D97-AF65-F5344CB8AC3E}">
        <p14:creationId xmlns:p14="http://schemas.microsoft.com/office/powerpoint/2010/main" val="64009739"/>
      </p:ext>
    </p:extLst>
  </p:cSld>
  <p:clrMapOvr>
    <a:masterClrMapping/>
  </p:clrMapOvr>
  <mc:AlternateContent xmlns:mc="http://schemas.openxmlformats.org/markup-compatibility/2006" xmlns:p14="http://schemas.microsoft.com/office/powerpoint/2010/main">
    <mc:Choice Requires="p14">
      <p:transition spd="slow" p14:dur="2000" advTm="81584"/>
    </mc:Choice>
    <mc:Fallback xmlns="">
      <p:transition spd="slow" advTm="8158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9776C-3129-02A7-8B1C-0D95907CCF66}"/>
              </a:ext>
            </a:extLst>
          </p:cNvPr>
          <p:cNvSpPr>
            <a:spLocks noGrp="1"/>
          </p:cNvSpPr>
          <p:nvPr>
            <p:ph type="title"/>
          </p:nvPr>
        </p:nvSpPr>
        <p:spPr>
          <a:xfrm>
            <a:off x="581192" y="5262296"/>
            <a:ext cx="4909445" cy="689514"/>
          </a:xfrm>
        </p:spPr>
        <p:txBody>
          <a:bodyPr anchor="ctr">
            <a:normAutofit fontScale="90000"/>
          </a:bodyPr>
          <a:lstStyle/>
          <a:p>
            <a:pPr>
              <a:lnSpc>
                <a:spcPct val="90000"/>
              </a:lnSpc>
            </a:pPr>
            <a:r>
              <a:rPr lang="en-US" dirty="0"/>
              <a:t>Classroom Example for Receptive skills: </a:t>
            </a:r>
            <a:br>
              <a:rPr lang="en-US" dirty="0"/>
            </a:br>
            <a:r>
              <a:rPr lang="en-US" dirty="0"/>
              <a:t>Grade 4/5 yearly Overview plan</a:t>
            </a:r>
          </a:p>
        </p:txBody>
      </p:sp>
      <p:pic>
        <p:nvPicPr>
          <p:cNvPr id="4" name="Picture 3">
            <a:extLst>
              <a:ext uri="{FF2B5EF4-FFF2-40B4-BE49-F238E27FC236}">
                <a16:creationId xmlns:a16="http://schemas.microsoft.com/office/drawing/2014/main" id="{E80BCF89-200A-F6B9-3415-0298D24B88CA}"/>
              </a:ext>
            </a:extLst>
          </p:cNvPr>
          <p:cNvPicPr>
            <a:picLocks noChangeAspect="1"/>
          </p:cNvPicPr>
          <p:nvPr/>
        </p:nvPicPr>
        <p:blipFill>
          <a:blip r:embed="rId2"/>
          <a:stretch>
            <a:fillRect/>
          </a:stretch>
        </p:blipFill>
        <p:spPr>
          <a:xfrm>
            <a:off x="1243036" y="658350"/>
            <a:ext cx="9502375" cy="4204800"/>
          </a:xfrm>
          <a:prstGeom prst="rect">
            <a:avLst/>
          </a:prstGeom>
          <a:noFill/>
        </p:spPr>
      </p:pic>
      <p:sp>
        <p:nvSpPr>
          <p:cNvPr id="7" name="Text Placeholder 6">
            <a:extLst>
              <a:ext uri="{FF2B5EF4-FFF2-40B4-BE49-F238E27FC236}">
                <a16:creationId xmlns:a16="http://schemas.microsoft.com/office/drawing/2014/main" id="{11F3CEFA-F62A-756E-C83F-E2256B73AC0E}"/>
              </a:ext>
            </a:extLst>
          </p:cNvPr>
          <p:cNvSpPr>
            <a:spLocks noGrp="1"/>
          </p:cNvSpPr>
          <p:nvPr>
            <p:ph type="body" sz="half" idx="2"/>
          </p:nvPr>
        </p:nvSpPr>
        <p:spPr>
          <a:xfrm>
            <a:off x="5740823" y="5262296"/>
            <a:ext cx="5869987" cy="689515"/>
          </a:xfrm>
        </p:spPr>
        <p:txBody>
          <a:bodyPr anchor="ctr">
            <a:normAutofit/>
          </a:bodyPr>
          <a:lstStyle/>
          <a:p>
            <a:r>
              <a:rPr lang="en-US" dirty="0"/>
              <a:t> </a:t>
            </a:r>
          </a:p>
        </p:txBody>
      </p:sp>
    </p:spTree>
    <p:extLst>
      <p:ext uri="{BB962C8B-B14F-4D97-AF65-F5344CB8AC3E}">
        <p14:creationId xmlns:p14="http://schemas.microsoft.com/office/powerpoint/2010/main" val="931130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9776C-3129-02A7-8B1C-0D95907CCF66}"/>
              </a:ext>
            </a:extLst>
          </p:cNvPr>
          <p:cNvSpPr>
            <a:spLocks noGrp="1"/>
          </p:cNvSpPr>
          <p:nvPr>
            <p:ph type="title"/>
          </p:nvPr>
        </p:nvSpPr>
        <p:spPr>
          <a:xfrm>
            <a:off x="581192" y="5262296"/>
            <a:ext cx="4909445" cy="689514"/>
          </a:xfrm>
        </p:spPr>
        <p:txBody>
          <a:bodyPr anchor="ctr">
            <a:normAutofit fontScale="90000"/>
          </a:bodyPr>
          <a:lstStyle/>
          <a:p>
            <a:pPr>
              <a:lnSpc>
                <a:spcPct val="90000"/>
              </a:lnSpc>
            </a:pPr>
            <a:r>
              <a:rPr lang="en-US" dirty="0"/>
              <a:t>Classroom Example for receptive skills: </a:t>
            </a:r>
            <a:br>
              <a:rPr lang="en-US" dirty="0"/>
            </a:br>
            <a:r>
              <a:rPr lang="en-US" dirty="0"/>
              <a:t>Grade 4/5 yearly plan</a:t>
            </a:r>
          </a:p>
        </p:txBody>
      </p:sp>
      <p:sp>
        <p:nvSpPr>
          <p:cNvPr id="7" name="Text Placeholder 6">
            <a:extLst>
              <a:ext uri="{FF2B5EF4-FFF2-40B4-BE49-F238E27FC236}">
                <a16:creationId xmlns:a16="http://schemas.microsoft.com/office/drawing/2014/main" id="{11F3CEFA-F62A-756E-C83F-E2256B73AC0E}"/>
              </a:ext>
            </a:extLst>
          </p:cNvPr>
          <p:cNvSpPr>
            <a:spLocks noGrp="1"/>
          </p:cNvSpPr>
          <p:nvPr>
            <p:ph type="body" sz="half" idx="2"/>
          </p:nvPr>
        </p:nvSpPr>
        <p:spPr>
          <a:xfrm>
            <a:off x="5740823" y="5262296"/>
            <a:ext cx="5869987" cy="689515"/>
          </a:xfrm>
        </p:spPr>
        <p:txBody>
          <a:bodyPr anchor="ctr">
            <a:normAutofit/>
          </a:bodyPr>
          <a:lstStyle/>
          <a:p>
            <a:r>
              <a:rPr lang="en-US" dirty="0"/>
              <a:t> </a:t>
            </a:r>
          </a:p>
        </p:txBody>
      </p:sp>
      <p:pic>
        <p:nvPicPr>
          <p:cNvPr id="5" name="Picture 4" descr="A close-up of a document&#10;&#10;Description automatically generated">
            <a:extLst>
              <a:ext uri="{FF2B5EF4-FFF2-40B4-BE49-F238E27FC236}">
                <a16:creationId xmlns:a16="http://schemas.microsoft.com/office/drawing/2014/main" id="{D36B922E-D7E6-37BE-84BC-42F4ECF2DE8B}"/>
              </a:ext>
            </a:extLst>
          </p:cNvPr>
          <p:cNvPicPr>
            <a:picLocks noChangeAspect="1"/>
          </p:cNvPicPr>
          <p:nvPr/>
        </p:nvPicPr>
        <p:blipFill>
          <a:blip r:embed="rId2"/>
          <a:stretch>
            <a:fillRect/>
          </a:stretch>
        </p:blipFill>
        <p:spPr>
          <a:xfrm>
            <a:off x="285585" y="906189"/>
            <a:ext cx="11325225" cy="3695700"/>
          </a:xfrm>
          <a:prstGeom prst="rect">
            <a:avLst/>
          </a:prstGeom>
        </p:spPr>
      </p:pic>
    </p:spTree>
    <p:extLst>
      <p:ext uri="{BB962C8B-B14F-4D97-AF65-F5344CB8AC3E}">
        <p14:creationId xmlns:p14="http://schemas.microsoft.com/office/powerpoint/2010/main" val="797486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766BC7B-E691-FFFF-6BCB-1780EDAE974E}"/>
              </a:ext>
            </a:extLst>
          </p:cNvPr>
          <p:cNvSpPr>
            <a:spLocks noGrp="1"/>
          </p:cNvSpPr>
          <p:nvPr>
            <p:ph type="title"/>
          </p:nvPr>
        </p:nvSpPr>
        <p:spPr>
          <a:xfrm>
            <a:off x="581193" y="729658"/>
            <a:ext cx="11029616" cy="988332"/>
          </a:xfrm>
        </p:spPr>
        <p:txBody>
          <a:bodyPr anchor="ctr">
            <a:normAutofit fontScale="90000"/>
          </a:bodyPr>
          <a:lstStyle/>
          <a:p>
            <a:r>
              <a:rPr lang="en-US" dirty="0"/>
              <a:t>Examples of Receptive comments based on the Yearly plan</a:t>
            </a:r>
          </a:p>
        </p:txBody>
      </p:sp>
      <p:sp>
        <p:nvSpPr>
          <p:cNvPr id="18" name="Text Placeholder 2">
            <a:extLst>
              <a:ext uri="{FF2B5EF4-FFF2-40B4-BE49-F238E27FC236}">
                <a16:creationId xmlns:a16="http://schemas.microsoft.com/office/drawing/2014/main" id="{1B97D434-90EB-CC0A-BD8F-8EF50BDCF203}"/>
              </a:ext>
            </a:extLst>
          </p:cNvPr>
          <p:cNvSpPr>
            <a:spLocks noGrp="1"/>
          </p:cNvSpPr>
          <p:nvPr>
            <p:ph type="body" idx="1"/>
          </p:nvPr>
        </p:nvSpPr>
        <p:spPr>
          <a:xfrm>
            <a:off x="677396" y="2023139"/>
            <a:ext cx="3198328" cy="536005"/>
          </a:xfrm>
        </p:spPr>
        <p:txBody>
          <a:bodyPr/>
          <a:lstStyle/>
          <a:p>
            <a:r>
              <a:rPr lang="en-US" dirty="0"/>
              <a:t>Reading</a:t>
            </a:r>
          </a:p>
        </p:txBody>
      </p:sp>
      <p:sp>
        <p:nvSpPr>
          <p:cNvPr id="20" name="Content Placeholder 3">
            <a:extLst>
              <a:ext uri="{FF2B5EF4-FFF2-40B4-BE49-F238E27FC236}">
                <a16:creationId xmlns:a16="http://schemas.microsoft.com/office/drawing/2014/main" id="{DF309FF4-0668-7A39-F616-E4E8D0A72C45}"/>
              </a:ext>
            </a:extLst>
          </p:cNvPr>
          <p:cNvSpPr>
            <a:spLocks noGrp="1"/>
          </p:cNvSpPr>
          <p:nvPr>
            <p:ph sz="half" idx="2"/>
          </p:nvPr>
        </p:nvSpPr>
        <p:spPr>
          <a:xfrm>
            <a:off x="581194" y="2714624"/>
            <a:ext cx="3378403" cy="3194051"/>
          </a:xfrm>
        </p:spPr>
        <p:txBody>
          <a:bodyPr>
            <a:normAutofit fontScale="92500" lnSpcReduction="20000"/>
          </a:bodyPr>
          <a:lstStyle/>
          <a:p>
            <a:r>
              <a:rPr lang="en-US" dirty="0"/>
              <a:t>Learning Standard:  </a:t>
            </a:r>
            <a:r>
              <a:rPr lang="en-US" dirty="0">
                <a:solidFill>
                  <a:srgbClr val="FF0000"/>
                </a:solidFill>
              </a:rPr>
              <a:t>“Use a variety of comprehension strategies before, during and after reading” </a:t>
            </a:r>
            <a:r>
              <a:rPr lang="en-US" dirty="0"/>
              <a:t>+ </a:t>
            </a:r>
            <a:r>
              <a:rPr lang="en-US" dirty="0">
                <a:solidFill>
                  <a:srgbClr val="00B050"/>
                </a:solidFill>
              </a:rPr>
              <a:t>“reading strategies”  </a:t>
            </a:r>
          </a:p>
          <a:p>
            <a:r>
              <a:rPr lang="en-US" dirty="0"/>
              <a:t>Example Comment:  Sarah is able respond to non-fiction texts by summarizing the main idea, drawing connections using her prior knowledge and making thoughtful inferences while researching about ocean animals.</a:t>
            </a:r>
          </a:p>
        </p:txBody>
      </p:sp>
      <p:sp>
        <p:nvSpPr>
          <p:cNvPr id="22" name="Content Placeholder 4">
            <a:extLst>
              <a:ext uri="{FF2B5EF4-FFF2-40B4-BE49-F238E27FC236}">
                <a16:creationId xmlns:a16="http://schemas.microsoft.com/office/drawing/2014/main" id="{4DEBF561-EDC7-8F4E-1FFC-4C54BDF6D0DF}"/>
              </a:ext>
            </a:extLst>
          </p:cNvPr>
          <p:cNvSpPr>
            <a:spLocks noGrp="1"/>
          </p:cNvSpPr>
          <p:nvPr>
            <p:ph sz="half" idx="15"/>
          </p:nvPr>
        </p:nvSpPr>
        <p:spPr>
          <a:xfrm>
            <a:off x="8145430" y="2714624"/>
            <a:ext cx="3378403" cy="3194051"/>
          </a:xfrm>
        </p:spPr>
        <p:txBody>
          <a:bodyPr>
            <a:normAutofit/>
          </a:bodyPr>
          <a:lstStyle/>
          <a:p>
            <a:r>
              <a:rPr lang="en-US" dirty="0"/>
              <a:t>Learning Standard: </a:t>
            </a:r>
            <a:r>
              <a:rPr lang="en-US" dirty="0">
                <a:solidFill>
                  <a:srgbClr val="FF0000"/>
                </a:solidFill>
              </a:rPr>
              <a:t>“Apply a variety of thinking skills to gain meaning from texts” </a:t>
            </a:r>
            <a:r>
              <a:rPr lang="en-US" dirty="0"/>
              <a:t>+ </a:t>
            </a:r>
            <a:r>
              <a:rPr lang="en-US" dirty="0">
                <a:solidFill>
                  <a:srgbClr val="00B050"/>
                </a:solidFill>
              </a:rPr>
              <a:t>“metacognitive strategies”</a:t>
            </a:r>
          </a:p>
          <a:p>
            <a:r>
              <a:rPr lang="en-US" dirty="0"/>
              <a:t>Example Comment:  Sarah is able to self-reflect on her own active listening strategies (e.g., focusing on the speaker)  during classroom discussions.</a:t>
            </a:r>
          </a:p>
        </p:txBody>
      </p:sp>
      <p:sp>
        <p:nvSpPr>
          <p:cNvPr id="24" name="Content Placeholder 5">
            <a:extLst>
              <a:ext uri="{FF2B5EF4-FFF2-40B4-BE49-F238E27FC236}">
                <a16:creationId xmlns:a16="http://schemas.microsoft.com/office/drawing/2014/main" id="{B0F1D7AF-544E-3367-C034-AAE33DF02FDE}"/>
              </a:ext>
            </a:extLst>
          </p:cNvPr>
          <p:cNvSpPr>
            <a:spLocks noGrp="1"/>
          </p:cNvSpPr>
          <p:nvPr>
            <p:ph sz="half" idx="14"/>
          </p:nvPr>
        </p:nvSpPr>
        <p:spPr>
          <a:xfrm>
            <a:off x="4400414" y="2714624"/>
            <a:ext cx="3378403" cy="3194051"/>
          </a:xfrm>
        </p:spPr>
        <p:txBody>
          <a:bodyPr>
            <a:normAutofit lnSpcReduction="10000"/>
          </a:bodyPr>
          <a:lstStyle/>
          <a:p>
            <a:r>
              <a:rPr lang="en-US" dirty="0"/>
              <a:t>Learning Standard: </a:t>
            </a:r>
            <a:r>
              <a:rPr lang="en-US" dirty="0">
                <a:solidFill>
                  <a:srgbClr val="FF0000"/>
                </a:solidFill>
              </a:rPr>
              <a:t>“Use a variety of comprehension strategies before, during and after viewing”</a:t>
            </a:r>
            <a:r>
              <a:rPr lang="en-US" dirty="0"/>
              <a:t> + </a:t>
            </a:r>
            <a:r>
              <a:rPr lang="en-US" dirty="0">
                <a:solidFill>
                  <a:srgbClr val="00B050"/>
                </a:solidFill>
              </a:rPr>
              <a:t>“text features”</a:t>
            </a:r>
          </a:p>
          <a:p>
            <a:r>
              <a:rPr lang="en-US" dirty="0"/>
              <a:t>Example Comment: Sarah is able to show recall and accurately interpret information from pictures in newspaper articles about ocean animals.</a:t>
            </a:r>
          </a:p>
        </p:txBody>
      </p:sp>
      <p:sp>
        <p:nvSpPr>
          <p:cNvPr id="26" name="Text Placeholder 6">
            <a:extLst>
              <a:ext uri="{FF2B5EF4-FFF2-40B4-BE49-F238E27FC236}">
                <a16:creationId xmlns:a16="http://schemas.microsoft.com/office/drawing/2014/main" id="{5907EB3C-AE25-FC83-664E-CA232272D0E5}"/>
              </a:ext>
            </a:extLst>
          </p:cNvPr>
          <p:cNvSpPr>
            <a:spLocks noGrp="1"/>
          </p:cNvSpPr>
          <p:nvPr>
            <p:ph type="body" idx="16"/>
          </p:nvPr>
        </p:nvSpPr>
        <p:spPr>
          <a:xfrm>
            <a:off x="8241852" y="2023139"/>
            <a:ext cx="3198328" cy="536005"/>
          </a:xfrm>
        </p:spPr>
        <p:txBody>
          <a:bodyPr/>
          <a:lstStyle/>
          <a:p>
            <a:r>
              <a:rPr lang="en-US" dirty="0"/>
              <a:t>Listening</a:t>
            </a:r>
          </a:p>
        </p:txBody>
      </p:sp>
      <p:sp>
        <p:nvSpPr>
          <p:cNvPr id="28" name="Text Placeholder 7">
            <a:extLst>
              <a:ext uri="{FF2B5EF4-FFF2-40B4-BE49-F238E27FC236}">
                <a16:creationId xmlns:a16="http://schemas.microsoft.com/office/drawing/2014/main" id="{25E34EFE-7E2A-B5FA-2E29-D44D050E6B6A}"/>
              </a:ext>
            </a:extLst>
          </p:cNvPr>
          <p:cNvSpPr>
            <a:spLocks noGrp="1"/>
          </p:cNvSpPr>
          <p:nvPr>
            <p:ph type="body" idx="13"/>
          </p:nvPr>
        </p:nvSpPr>
        <p:spPr>
          <a:xfrm>
            <a:off x="4496836" y="2023139"/>
            <a:ext cx="3198328" cy="536005"/>
          </a:xfrm>
        </p:spPr>
        <p:txBody>
          <a:bodyPr/>
          <a:lstStyle/>
          <a:p>
            <a:r>
              <a:rPr lang="en-US" dirty="0"/>
              <a:t>Viewing</a:t>
            </a:r>
          </a:p>
        </p:txBody>
      </p:sp>
    </p:spTree>
    <p:extLst>
      <p:ext uri="{BB962C8B-B14F-4D97-AF65-F5344CB8AC3E}">
        <p14:creationId xmlns:p14="http://schemas.microsoft.com/office/powerpoint/2010/main" val="934767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9776C-3129-02A7-8B1C-0D95907CCF66}"/>
              </a:ext>
            </a:extLst>
          </p:cNvPr>
          <p:cNvSpPr>
            <a:spLocks noGrp="1"/>
          </p:cNvSpPr>
          <p:nvPr>
            <p:ph type="title"/>
          </p:nvPr>
        </p:nvSpPr>
        <p:spPr>
          <a:xfrm>
            <a:off x="581192" y="5262296"/>
            <a:ext cx="4909445" cy="689514"/>
          </a:xfrm>
        </p:spPr>
        <p:txBody>
          <a:bodyPr anchor="ctr">
            <a:normAutofit fontScale="90000"/>
          </a:bodyPr>
          <a:lstStyle/>
          <a:p>
            <a:pPr>
              <a:lnSpc>
                <a:spcPct val="90000"/>
              </a:lnSpc>
            </a:pPr>
            <a:r>
              <a:rPr lang="en-US" dirty="0"/>
              <a:t>classroom Example for expressive skills: </a:t>
            </a:r>
            <a:br>
              <a:rPr lang="en-US" dirty="0"/>
            </a:br>
            <a:r>
              <a:rPr lang="en-US" dirty="0"/>
              <a:t>Grade 4/5 yearly Overview plan</a:t>
            </a:r>
          </a:p>
        </p:txBody>
      </p:sp>
      <p:pic>
        <p:nvPicPr>
          <p:cNvPr id="4" name="Picture 3">
            <a:extLst>
              <a:ext uri="{FF2B5EF4-FFF2-40B4-BE49-F238E27FC236}">
                <a16:creationId xmlns:a16="http://schemas.microsoft.com/office/drawing/2014/main" id="{E80BCF89-200A-F6B9-3415-0298D24B88CA}"/>
              </a:ext>
            </a:extLst>
          </p:cNvPr>
          <p:cNvPicPr>
            <a:picLocks noChangeAspect="1"/>
          </p:cNvPicPr>
          <p:nvPr/>
        </p:nvPicPr>
        <p:blipFill>
          <a:blip r:embed="rId2"/>
          <a:srcRect/>
          <a:stretch/>
        </p:blipFill>
        <p:spPr>
          <a:xfrm>
            <a:off x="1243036" y="773269"/>
            <a:ext cx="9502375" cy="4003538"/>
          </a:xfrm>
          <a:prstGeom prst="rect">
            <a:avLst/>
          </a:prstGeom>
          <a:noFill/>
        </p:spPr>
      </p:pic>
      <p:sp>
        <p:nvSpPr>
          <p:cNvPr id="7" name="Text Placeholder 6">
            <a:extLst>
              <a:ext uri="{FF2B5EF4-FFF2-40B4-BE49-F238E27FC236}">
                <a16:creationId xmlns:a16="http://schemas.microsoft.com/office/drawing/2014/main" id="{11F3CEFA-F62A-756E-C83F-E2256B73AC0E}"/>
              </a:ext>
            </a:extLst>
          </p:cNvPr>
          <p:cNvSpPr>
            <a:spLocks noGrp="1"/>
          </p:cNvSpPr>
          <p:nvPr>
            <p:ph type="body" sz="half" idx="2"/>
          </p:nvPr>
        </p:nvSpPr>
        <p:spPr>
          <a:xfrm>
            <a:off x="5740823" y="5262296"/>
            <a:ext cx="5869987" cy="689515"/>
          </a:xfrm>
        </p:spPr>
        <p:txBody>
          <a:bodyPr anchor="ctr">
            <a:normAutofit/>
          </a:bodyPr>
          <a:lstStyle/>
          <a:p>
            <a:r>
              <a:rPr lang="en-US" dirty="0"/>
              <a:t> </a:t>
            </a:r>
          </a:p>
        </p:txBody>
      </p:sp>
    </p:spTree>
    <p:extLst>
      <p:ext uri="{BB962C8B-B14F-4D97-AF65-F5344CB8AC3E}">
        <p14:creationId xmlns:p14="http://schemas.microsoft.com/office/powerpoint/2010/main" val="1616415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766BC7B-E691-FFFF-6BCB-1780EDAE974E}"/>
              </a:ext>
            </a:extLst>
          </p:cNvPr>
          <p:cNvSpPr>
            <a:spLocks noGrp="1"/>
          </p:cNvSpPr>
          <p:nvPr>
            <p:ph type="title"/>
          </p:nvPr>
        </p:nvSpPr>
        <p:spPr>
          <a:xfrm>
            <a:off x="581193" y="729658"/>
            <a:ext cx="11029616" cy="988332"/>
          </a:xfrm>
        </p:spPr>
        <p:txBody>
          <a:bodyPr anchor="ctr">
            <a:normAutofit fontScale="90000"/>
          </a:bodyPr>
          <a:lstStyle/>
          <a:p>
            <a:r>
              <a:rPr lang="en-US" dirty="0"/>
              <a:t>Examples of Expressive comments based on the yearly plan</a:t>
            </a:r>
          </a:p>
        </p:txBody>
      </p:sp>
      <p:sp>
        <p:nvSpPr>
          <p:cNvPr id="18" name="Text Placeholder 2">
            <a:extLst>
              <a:ext uri="{FF2B5EF4-FFF2-40B4-BE49-F238E27FC236}">
                <a16:creationId xmlns:a16="http://schemas.microsoft.com/office/drawing/2014/main" id="{1B97D434-90EB-CC0A-BD8F-8EF50BDCF203}"/>
              </a:ext>
            </a:extLst>
          </p:cNvPr>
          <p:cNvSpPr>
            <a:spLocks noGrp="1"/>
          </p:cNvSpPr>
          <p:nvPr>
            <p:ph type="body" idx="1"/>
          </p:nvPr>
        </p:nvSpPr>
        <p:spPr>
          <a:xfrm>
            <a:off x="677396" y="2023139"/>
            <a:ext cx="3198328" cy="536005"/>
          </a:xfrm>
        </p:spPr>
        <p:txBody>
          <a:bodyPr/>
          <a:lstStyle/>
          <a:p>
            <a:r>
              <a:rPr lang="en-US" dirty="0"/>
              <a:t>Writing</a:t>
            </a:r>
          </a:p>
        </p:txBody>
      </p:sp>
      <p:sp>
        <p:nvSpPr>
          <p:cNvPr id="20" name="Content Placeholder 3">
            <a:extLst>
              <a:ext uri="{FF2B5EF4-FFF2-40B4-BE49-F238E27FC236}">
                <a16:creationId xmlns:a16="http://schemas.microsoft.com/office/drawing/2014/main" id="{DF309FF4-0668-7A39-F616-E4E8D0A72C45}"/>
              </a:ext>
            </a:extLst>
          </p:cNvPr>
          <p:cNvSpPr>
            <a:spLocks noGrp="1"/>
          </p:cNvSpPr>
          <p:nvPr>
            <p:ph sz="half" idx="2"/>
          </p:nvPr>
        </p:nvSpPr>
        <p:spPr>
          <a:xfrm>
            <a:off x="581194" y="2714624"/>
            <a:ext cx="3378403" cy="3194051"/>
          </a:xfrm>
        </p:spPr>
        <p:txBody>
          <a:bodyPr>
            <a:normAutofit lnSpcReduction="10000"/>
          </a:bodyPr>
          <a:lstStyle/>
          <a:p>
            <a:r>
              <a:rPr lang="en-US" dirty="0"/>
              <a:t>Learning Standard:  </a:t>
            </a:r>
            <a:r>
              <a:rPr lang="en-US" dirty="0">
                <a:solidFill>
                  <a:srgbClr val="FF0000"/>
                </a:solidFill>
              </a:rPr>
              <a:t>“Communicate in sentences and paragraphs, applying conventions of Canadian spelling, grammar and punctuation” </a:t>
            </a:r>
            <a:r>
              <a:rPr lang="en-US" dirty="0"/>
              <a:t>+ </a:t>
            </a:r>
            <a:r>
              <a:rPr lang="en-US" dirty="0">
                <a:solidFill>
                  <a:srgbClr val="00B050"/>
                </a:solidFill>
              </a:rPr>
              <a:t>“writing process”  </a:t>
            </a:r>
          </a:p>
          <a:p>
            <a:r>
              <a:rPr lang="en-US" dirty="0"/>
              <a:t>Example Comment:  Sarah can edit and revise her own writing using the COPS strategy during sentence writing activities.</a:t>
            </a:r>
          </a:p>
        </p:txBody>
      </p:sp>
      <p:sp>
        <p:nvSpPr>
          <p:cNvPr id="22" name="Content Placeholder 4">
            <a:extLst>
              <a:ext uri="{FF2B5EF4-FFF2-40B4-BE49-F238E27FC236}">
                <a16:creationId xmlns:a16="http://schemas.microsoft.com/office/drawing/2014/main" id="{4DEBF561-EDC7-8F4E-1FFC-4C54BDF6D0DF}"/>
              </a:ext>
            </a:extLst>
          </p:cNvPr>
          <p:cNvSpPr>
            <a:spLocks noGrp="1"/>
          </p:cNvSpPr>
          <p:nvPr>
            <p:ph sz="half" idx="15"/>
          </p:nvPr>
        </p:nvSpPr>
        <p:spPr>
          <a:xfrm>
            <a:off x="8145430" y="2714624"/>
            <a:ext cx="3378403" cy="3194051"/>
          </a:xfrm>
        </p:spPr>
        <p:txBody>
          <a:bodyPr>
            <a:normAutofit lnSpcReduction="10000"/>
          </a:bodyPr>
          <a:lstStyle/>
          <a:p>
            <a:r>
              <a:rPr lang="en-US" dirty="0"/>
              <a:t>Learning Standard: </a:t>
            </a:r>
            <a:r>
              <a:rPr lang="en-US" dirty="0">
                <a:solidFill>
                  <a:srgbClr val="FF0000"/>
                </a:solidFill>
              </a:rPr>
              <a:t>“Exchange ideas and perspectives to build shared understanding” </a:t>
            </a:r>
            <a:r>
              <a:rPr lang="en-US" dirty="0"/>
              <a:t>+ </a:t>
            </a:r>
            <a:r>
              <a:rPr lang="en-US" dirty="0">
                <a:solidFill>
                  <a:srgbClr val="00B050"/>
                </a:solidFill>
              </a:rPr>
              <a:t>“forms, functions, genres of text”</a:t>
            </a:r>
          </a:p>
          <a:p>
            <a:r>
              <a:rPr lang="en-US" dirty="0"/>
              <a:t>Example Comment:  Sarah is skillful at using PowerPoint presentations to share information with her peers (e.g., presentation on the Arctic).</a:t>
            </a:r>
          </a:p>
        </p:txBody>
      </p:sp>
      <p:sp>
        <p:nvSpPr>
          <p:cNvPr id="24" name="Content Placeholder 5">
            <a:extLst>
              <a:ext uri="{FF2B5EF4-FFF2-40B4-BE49-F238E27FC236}">
                <a16:creationId xmlns:a16="http://schemas.microsoft.com/office/drawing/2014/main" id="{B0F1D7AF-544E-3367-C034-AAE33DF02FDE}"/>
              </a:ext>
            </a:extLst>
          </p:cNvPr>
          <p:cNvSpPr>
            <a:spLocks noGrp="1"/>
          </p:cNvSpPr>
          <p:nvPr>
            <p:ph sz="half" idx="14"/>
          </p:nvPr>
        </p:nvSpPr>
        <p:spPr>
          <a:xfrm>
            <a:off x="4400414" y="2714624"/>
            <a:ext cx="3378403" cy="3194051"/>
          </a:xfrm>
        </p:spPr>
        <p:txBody>
          <a:bodyPr>
            <a:normAutofit/>
          </a:bodyPr>
          <a:lstStyle/>
          <a:p>
            <a:r>
              <a:rPr lang="en-US" dirty="0"/>
              <a:t>Learning Standard: </a:t>
            </a:r>
            <a:r>
              <a:rPr lang="en-US" dirty="0">
                <a:solidFill>
                  <a:srgbClr val="FF0000"/>
                </a:solidFill>
              </a:rPr>
              <a:t>“Use storytelling processes” </a:t>
            </a:r>
            <a:r>
              <a:rPr lang="en-US" dirty="0"/>
              <a:t>+ </a:t>
            </a:r>
            <a:r>
              <a:rPr lang="en-US" dirty="0">
                <a:solidFill>
                  <a:srgbClr val="00B050"/>
                </a:solidFill>
              </a:rPr>
              <a:t>“features of oral language”</a:t>
            </a:r>
          </a:p>
          <a:p>
            <a:r>
              <a:rPr lang="en-US" dirty="0"/>
              <a:t>Example Comment: Sarah can speak  at a good pace and with expression when sharing stories about her weekend with the class.</a:t>
            </a:r>
          </a:p>
        </p:txBody>
      </p:sp>
      <p:sp>
        <p:nvSpPr>
          <p:cNvPr id="26" name="Text Placeholder 6">
            <a:extLst>
              <a:ext uri="{FF2B5EF4-FFF2-40B4-BE49-F238E27FC236}">
                <a16:creationId xmlns:a16="http://schemas.microsoft.com/office/drawing/2014/main" id="{5907EB3C-AE25-FC83-664E-CA232272D0E5}"/>
              </a:ext>
            </a:extLst>
          </p:cNvPr>
          <p:cNvSpPr>
            <a:spLocks noGrp="1"/>
          </p:cNvSpPr>
          <p:nvPr>
            <p:ph type="body" idx="16"/>
          </p:nvPr>
        </p:nvSpPr>
        <p:spPr>
          <a:xfrm>
            <a:off x="8241852" y="2023139"/>
            <a:ext cx="3198328" cy="536005"/>
          </a:xfrm>
        </p:spPr>
        <p:txBody>
          <a:bodyPr/>
          <a:lstStyle/>
          <a:p>
            <a:r>
              <a:rPr lang="en-US" dirty="0"/>
              <a:t>Representing</a:t>
            </a:r>
          </a:p>
        </p:txBody>
      </p:sp>
      <p:sp>
        <p:nvSpPr>
          <p:cNvPr id="28" name="Text Placeholder 7">
            <a:extLst>
              <a:ext uri="{FF2B5EF4-FFF2-40B4-BE49-F238E27FC236}">
                <a16:creationId xmlns:a16="http://schemas.microsoft.com/office/drawing/2014/main" id="{25E34EFE-7E2A-B5FA-2E29-D44D050E6B6A}"/>
              </a:ext>
            </a:extLst>
          </p:cNvPr>
          <p:cNvSpPr>
            <a:spLocks noGrp="1"/>
          </p:cNvSpPr>
          <p:nvPr>
            <p:ph type="body" idx="13"/>
          </p:nvPr>
        </p:nvSpPr>
        <p:spPr>
          <a:xfrm>
            <a:off x="4496836" y="2023139"/>
            <a:ext cx="3198328" cy="536005"/>
          </a:xfrm>
        </p:spPr>
        <p:txBody>
          <a:bodyPr/>
          <a:lstStyle/>
          <a:p>
            <a:r>
              <a:rPr lang="en-US" dirty="0"/>
              <a:t>Speaking</a:t>
            </a:r>
          </a:p>
        </p:txBody>
      </p:sp>
    </p:spTree>
    <p:extLst>
      <p:ext uri="{BB962C8B-B14F-4D97-AF65-F5344CB8AC3E}">
        <p14:creationId xmlns:p14="http://schemas.microsoft.com/office/powerpoint/2010/main" val="2100130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BDBE4497-244D-2B52-8214-F7CED4A643AF}"/>
              </a:ext>
            </a:extLst>
          </p:cNvPr>
          <p:cNvSpPr>
            <a:spLocks noGrp="1"/>
          </p:cNvSpPr>
          <p:nvPr>
            <p:ph idx="1"/>
          </p:nvPr>
        </p:nvSpPr>
        <p:spPr/>
        <p:txBody>
          <a:bodyPr>
            <a:normAutofit fontScale="92500" lnSpcReduction="20000"/>
          </a:bodyPr>
          <a:lstStyle/>
          <a:p>
            <a:r>
              <a:rPr lang="en-US" sz="2400" dirty="0"/>
              <a:t>Reading – oral reading fluency measures (e.g., DIBELS, PM Benchmark, MASI-R Oral Reading Fluency Measure from CORE), Grapheme-Phoneme Correspondences (e.g., CORE Phonics Survey), word identification (e.g., San Diego Quick Assessment), comprehension (e.g., CORE Reading Maze Comprehension Test), phonological awareness (e.g., ELPATS, Kilpatrick’s PAST assessment).</a:t>
            </a:r>
          </a:p>
          <a:p>
            <a:r>
              <a:rPr lang="en-US" sz="2400" dirty="0"/>
              <a:t>Listening –  self-assessment and criteria for active listening (eyes on speaker, etc.), other than student behavior and oral responses, how can we tell that students who do not answer classroom discussion questions understand?   Non-verbal responses (e.g., thumbs up/down) to get more participation.</a:t>
            </a:r>
          </a:p>
          <a:p>
            <a:r>
              <a:rPr lang="en-US" sz="2400" dirty="0"/>
              <a:t>Viewing – Oral or written recall, See Wonder Think activities- students are encouraged to see, think and wonder about an image as they </a:t>
            </a:r>
            <a:r>
              <a:rPr lang="en-US" sz="2400"/>
              <a:t>read.</a:t>
            </a:r>
            <a:endParaRPr lang="en-US" sz="2400" dirty="0"/>
          </a:p>
        </p:txBody>
      </p:sp>
      <p:sp>
        <p:nvSpPr>
          <p:cNvPr id="9" name="Title 8">
            <a:extLst>
              <a:ext uri="{FF2B5EF4-FFF2-40B4-BE49-F238E27FC236}">
                <a16:creationId xmlns:a16="http://schemas.microsoft.com/office/drawing/2014/main" id="{D004C8E2-98F6-84CE-5530-76F6DD74CF24}"/>
              </a:ext>
            </a:extLst>
          </p:cNvPr>
          <p:cNvSpPr>
            <a:spLocks noGrp="1"/>
          </p:cNvSpPr>
          <p:nvPr>
            <p:ph type="title"/>
          </p:nvPr>
        </p:nvSpPr>
        <p:spPr/>
        <p:txBody>
          <a:bodyPr/>
          <a:lstStyle/>
          <a:p>
            <a:r>
              <a:rPr lang="en-US" dirty="0"/>
              <a:t>Ideas for Assessment: receptive</a:t>
            </a:r>
          </a:p>
        </p:txBody>
      </p:sp>
    </p:spTree>
    <p:extLst>
      <p:ext uri="{BB962C8B-B14F-4D97-AF65-F5344CB8AC3E}">
        <p14:creationId xmlns:p14="http://schemas.microsoft.com/office/powerpoint/2010/main" val="181818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6FA4ABCC-7C30-BF6E-2592-29B1CC903F6C}"/>
              </a:ext>
            </a:extLst>
          </p:cNvPr>
          <p:cNvSpPr>
            <a:spLocks noGrp="1"/>
          </p:cNvSpPr>
          <p:nvPr>
            <p:ph idx="1"/>
          </p:nvPr>
        </p:nvSpPr>
        <p:spPr/>
        <p:txBody>
          <a:bodyPr/>
          <a:lstStyle/>
          <a:p>
            <a:r>
              <a:rPr lang="en-US" sz="2800" dirty="0"/>
              <a:t>Writing – collecting writing samples, using rubrics or writing performance standards to assess writing, student self-assessments, writing workshop.  </a:t>
            </a:r>
          </a:p>
          <a:p>
            <a:r>
              <a:rPr lang="en-US" sz="2800" dirty="0"/>
              <a:t>Speaking – oral presentations, sharing of ideas during show and tell and classroom discussions, opportunities for peer-to-peer talk.    </a:t>
            </a:r>
          </a:p>
          <a:p>
            <a:r>
              <a:rPr lang="en-US" sz="2800" dirty="0"/>
              <a:t>Representing – other communication of thoughts and feelings including cartoons, brochures, poems, use of multimedia.  </a:t>
            </a:r>
          </a:p>
          <a:p>
            <a:pPr marL="0" indent="0">
              <a:buNone/>
            </a:pPr>
            <a:endParaRPr lang="en-US" dirty="0"/>
          </a:p>
        </p:txBody>
      </p:sp>
      <p:sp>
        <p:nvSpPr>
          <p:cNvPr id="9" name="Title 8">
            <a:extLst>
              <a:ext uri="{FF2B5EF4-FFF2-40B4-BE49-F238E27FC236}">
                <a16:creationId xmlns:a16="http://schemas.microsoft.com/office/drawing/2014/main" id="{5FF90890-2A3E-83B0-811C-0ECD85F88D36}"/>
              </a:ext>
            </a:extLst>
          </p:cNvPr>
          <p:cNvSpPr>
            <a:spLocks noGrp="1"/>
          </p:cNvSpPr>
          <p:nvPr>
            <p:ph type="title"/>
          </p:nvPr>
        </p:nvSpPr>
        <p:spPr/>
        <p:txBody>
          <a:bodyPr/>
          <a:lstStyle/>
          <a:p>
            <a:r>
              <a:rPr lang="en-US" dirty="0"/>
              <a:t>Ideas for Assessment: expressive</a:t>
            </a:r>
          </a:p>
        </p:txBody>
      </p:sp>
    </p:spTree>
    <p:extLst>
      <p:ext uri="{BB962C8B-B14F-4D97-AF65-F5344CB8AC3E}">
        <p14:creationId xmlns:p14="http://schemas.microsoft.com/office/powerpoint/2010/main" val="2193415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DD1C46D-1C56-6D14-4DEA-A953656A8043}"/>
              </a:ext>
            </a:extLst>
          </p:cNvPr>
          <p:cNvSpPr>
            <a:spLocks noGrp="1"/>
          </p:cNvSpPr>
          <p:nvPr>
            <p:ph type="title"/>
          </p:nvPr>
        </p:nvSpPr>
        <p:spPr>
          <a:xfrm>
            <a:off x="581193" y="3043910"/>
            <a:ext cx="11029615" cy="1497507"/>
          </a:xfrm>
        </p:spPr>
        <p:txBody>
          <a:bodyPr anchor="b">
            <a:normAutofit/>
          </a:bodyPr>
          <a:lstStyle/>
          <a:p>
            <a:r>
              <a:rPr lang="en-US" dirty="0"/>
              <a:t>More Reporting Examples</a:t>
            </a:r>
          </a:p>
        </p:txBody>
      </p:sp>
      <p:sp>
        <p:nvSpPr>
          <p:cNvPr id="15" name="Text Placeholder 2">
            <a:extLst>
              <a:ext uri="{FF2B5EF4-FFF2-40B4-BE49-F238E27FC236}">
                <a16:creationId xmlns:a16="http://schemas.microsoft.com/office/drawing/2014/main" id="{5F05FB69-7367-D6D1-A16C-4C1BECBF99AE}"/>
              </a:ext>
            </a:extLst>
          </p:cNvPr>
          <p:cNvSpPr>
            <a:spLocks noGrp="1"/>
          </p:cNvSpPr>
          <p:nvPr>
            <p:ph type="body" idx="1"/>
          </p:nvPr>
        </p:nvSpPr>
        <p:spPr>
          <a:xfrm>
            <a:off x="581192" y="4541417"/>
            <a:ext cx="11029615" cy="600556"/>
          </a:xfrm>
        </p:spPr>
        <p:txBody>
          <a:bodyPr/>
          <a:lstStyle/>
          <a:p>
            <a:r>
              <a:rPr lang="en-US" dirty="0"/>
              <a:t>Primary and intermediate</a:t>
            </a:r>
          </a:p>
        </p:txBody>
      </p:sp>
    </p:spTree>
    <p:extLst>
      <p:ext uri="{BB962C8B-B14F-4D97-AF65-F5344CB8AC3E}">
        <p14:creationId xmlns:p14="http://schemas.microsoft.com/office/powerpoint/2010/main" val="845403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Head with Gears">
            <a:extLst>
              <a:ext uri="{FF2B5EF4-FFF2-40B4-BE49-F238E27FC236}">
                <a16:creationId xmlns:a16="http://schemas.microsoft.com/office/drawing/2014/main" id="{753F3215-AE85-4BAC-BB66-27697DDC5751}"/>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1666" y="766624"/>
            <a:ext cx="972000" cy="972000"/>
          </a:xfrm>
          <a:prstGeom prst="rect">
            <a:avLst/>
          </a:prstGeom>
        </p:spPr>
      </p:pic>
      <p:sp>
        <p:nvSpPr>
          <p:cNvPr id="2" name="Title 1" descr="title">
            <a:extLst>
              <a:ext uri="{FF2B5EF4-FFF2-40B4-BE49-F238E27FC236}">
                <a16:creationId xmlns:a16="http://schemas.microsoft.com/office/drawing/2014/main" id="{A614F641-0AA4-46DF-B52D-011067E28896}"/>
              </a:ext>
            </a:extLst>
          </p:cNvPr>
          <p:cNvSpPr>
            <a:spLocks noGrp="1"/>
          </p:cNvSpPr>
          <p:nvPr>
            <p:ph type="title"/>
          </p:nvPr>
        </p:nvSpPr>
        <p:spPr/>
        <p:txBody>
          <a:bodyPr/>
          <a:lstStyle/>
          <a:p>
            <a:r>
              <a:rPr lang="en-US" dirty="0"/>
              <a:t>Examples for Primary (receptive)</a:t>
            </a:r>
          </a:p>
        </p:txBody>
      </p:sp>
      <p:sp>
        <p:nvSpPr>
          <p:cNvPr id="3" name="Text Placeholder 2" descr="Brainstorm Grouping 1">
            <a:extLst>
              <a:ext uri="{FF2B5EF4-FFF2-40B4-BE49-F238E27FC236}">
                <a16:creationId xmlns:a16="http://schemas.microsoft.com/office/drawing/2014/main" id="{75767446-11AA-4C25-B44F-42C94FDE4AD1}"/>
              </a:ext>
            </a:extLst>
          </p:cNvPr>
          <p:cNvSpPr>
            <a:spLocks noGrp="1"/>
          </p:cNvSpPr>
          <p:nvPr>
            <p:ph type="body" idx="1"/>
          </p:nvPr>
        </p:nvSpPr>
        <p:spPr/>
        <p:txBody>
          <a:bodyPr/>
          <a:lstStyle/>
          <a:p>
            <a:endParaRPr lang="en-US" dirty="0"/>
          </a:p>
          <a:p>
            <a:r>
              <a:rPr lang="en-US" dirty="0"/>
              <a:t>Learning Standard: Curricular Competency + Content</a:t>
            </a:r>
          </a:p>
        </p:txBody>
      </p:sp>
      <p:sp>
        <p:nvSpPr>
          <p:cNvPr id="4" name="Content Placeholder 3" descr="expectations 1">
            <a:extLst>
              <a:ext uri="{FF2B5EF4-FFF2-40B4-BE49-F238E27FC236}">
                <a16:creationId xmlns:a16="http://schemas.microsoft.com/office/drawing/2014/main" id="{C86B75F4-ECF0-452D-BB80-1416C7E14BDF}"/>
              </a:ext>
            </a:extLst>
          </p:cNvPr>
          <p:cNvSpPr>
            <a:spLocks noGrp="1"/>
          </p:cNvSpPr>
          <p:nvPr>
            <p:ph sz="half" idx="2"/>
          </p:nvPr>
        </p:nvSpPr>
        <p:spPr>
          <a:xfrm>
            <a:off x="581194" y="3291840"/>
            <a:ext cx="3378403" cy="2616835"/>
          </a:xfrm>
        </p:spPr>
        <p:txBody>
          <a:bodyPr>
            <a:normAutofit fontScale="92500" lnSpcReduction="20000"/>
          </a:bodyPr>
          <a:lstStyle/>
          <a:p>
            <a:r>
              <a:rPr lang="en-US" dirty="0">
                <a:solidFill>
                  <a:srgbClr val="C00000"/>
                </a:solidFill>
              </a:rPr>
              <a:t>“Use developmentally appropriate reading, listening, and viewing strategies to make meaning (K-3).” +  “Oral language strategies (K).”</a:t>
            </a:r>
          </a:p>
          <a:p>
            <a:r>
              <a:rPr lang="en-US" dirty="0">
                <a:solidFill>
                  <a:srgbClr val="00B050"/>
                </a:solidFill>
              </a:rPr>
              <a:t>“Use developmentally appropriate reading, listening, and viewing strategies to make meaning (K-3).” +  “Letter knowledge (K).”</a:t>
            </a:r>
          </a:p>
          <a:p>
            <a:endParaRPr lang="en-US" dirty="0"/>
          </a:p>
          <a:p>
            <a:endParaRPr lang="en-US" dirty="0"/>
          </a:p>
        </p:txBody>
      </p:sp>
      <p:sp>
        <p:nvSpPr>
          <p:cNvPr id="5" name="Content Placeholder 4" descr="expectations 3">
            <a:extLst>
              <a:ext uri="{FF2B5EF4-FFF2-40B4-BE49-F238E27FC236}">
                <a16:creationId xmlns:a16="http://schemas.microsoft.com/office/drawing/2014/main" id="{9743281F-51FF-4F76-8197-3F6219E35965}"/>
              </a:ext>
            </a:extLst>
          </p:cNvPr>
          <p:cNvSpPr>
            <a:spLocks noGrp="1"/>
          </p:cNvSpPr>
          <p:nvPr>
            <p:ph sz="half" idx="15"/>
          </p:nvPr>
        </p:nvSpPr>
        <p:spPr>
          <a:xfrm>
            <a:off x="8145430" y="2559144"/>
            <a:ext cx="3378403" cy="4383077"/>
          </a:xfrm>
        </p:spPr>
        <p:txBody>
          <a:bodyPr>
            <a:normAutofit/>
          </a:bodyPr>
          <a:lstStyle/>
          <a:p>
            <a:pPr marL="0" indent="0">
              <a:buNone/>
            </a:pPr>
            <a:endParaRPr lang="en-US" dirty="0"/>
          </a:p>
          <a:p>
            <a:r>
              <a:rPr lang="en-US" dirty="0">
                <a:solidFill>
                  <a:srgbClr val="C00000"/>
                </a:solidFill>
              </a:rPr>
              <a:t>Nora is working towards focusing on the speaker for longer periods of time.</a:t>
            </a:r>
          </a:p>
          <a:p>
            <a:r>
              <a:rPr lang="en-US" dirty="0">
                <a:solidFill>
                  <a:srgbClr val="00B050"/>
                </a:solidFill>
              </a:rPr>
              <a:t>Nora is working towards gaining more sight words so that she can read more fluently.</a:t>
            </a:r>
          </a:p>
          <a:p>
            <a:r>
              <a:rPr lang="en-US" dirty="0">
                <a:solidFill>
                  <a:srgbClr val="00B050"/>
                </a:solidFill>
              </a:rPr>
              <a:t>Nora continues to work on identifying more letters and sounds through a phonics program.</a:t>
            </a:r>
          </a:p>
          <a:p>
            <a:endParaRPr lang="en-US" dirty="0"/>
          </a:p>
        </p:txBody>
      </p:sp>
      <p:sp>
        <p:nvSpPr>
          <p:cNvPr id="6" name="Content Placeholder 5" descr="expectations 2">
            <a:extLst>
              <a:ext uri="{FF2B5EF4-FFF2-40B4-BE49-F238E27FC236}">
                <a16:creationId xmlns:a16="http://schemas.microsoft.com/office/drawing/2014/main" id="{E2A3EC13-9EA6-4C20-BA5C-D7D92AFF848B}"/>
              </a:ext>
            </a:extLst>
          </p:cNvPr>
          <p:cNvSpPr>
            <a:spLocks noGrp="1"/>
          </p:cNvSpPr>
          <p:nvPr>
            <p:ph sz="half" idx="14"/>
          </p:nvPr>
        </p:nvSpPr>
        <p:spPr>
          <a:xfrm>
            <a:off x="4206240" y="2706624"/>
            <a:ext cx="3578961" cy="4505075"/>
          </a:xfrm>
        </p:spPr>
        <p:txBody>
          <a:bodyPr>
            <a:normAutofit fontScale="92500" lnSpcReduction="20000"/>
          </a:bodyPr>
          <a:lstStyle/>
          <a:p>
            <a:r>
              <a:rPr lang="en-US" dirty="0">
                <a:solidFill>
                  <a:srgbClr val="C00000"/>
                </a:solidFill>
              </a:rPr>
              <a:t>Nora listens attentively to stories.  She is able to connect parts of the story to events that are happening in her family.</a:t>
            </a:r>
          </a:p>
          <a:p>
            <a:r>
              <a:rPr lang="en-US" dirty="0">
                <a:solidFill>
                  <a:srgbClr val="C00000"/>
                </a:solidFill>
              </a:rPr>
              <a:t>Nora is able to watch videos and ask thoughtful questions to grow her understanding.</a:t>
            </a:r>
          </a:p>
          <a:p>
            <a:r>
              <a:rPr lang="en-US" dirty="0">
                <a:solidFill>
                  <a:srgbClr val="00B050"/>
                </a:solidFill>
              </a:rPr>
              <a:t>Nora is starting to identify some of the upper and lowercase letters.</a:t>
            </a:r>
          </a:p>
          <a:p>
            <a:r>
              <a:rPr lang="en-US" dirty="0">
                <a:solidFill>
                  <a:srgbClr val="00B050"/>
                </a:solidFill>
              </a:rPr>
              <a:t>Nora can recognize her own name in print and the name of other students in the class.</a:t>
            </a:r>
          </a:p>
          <a:p>
            <a:r>
              <a:rPr lang="en-US" dirty="0">
                <a:solidFill>
                  <a:srgbClr val="00B050"/>
                </a:solidFill>
              </a:rPr>
              <a:t>Nora can identify some letter/sound associations to help her decode words that are new to her.</a:t>
            </a:r>
          </a:p>
          <a:p>
            <a:endParaRPr lang="en-US" dirty="0"/>
          </a:p>
        </p:txBody>
      </p:sp>
      <p:sp>
        <p:nvSpPr>
          <p:cNvPr id="7" name="Text Placeholder 6" descr="Brainstorm Grouping 3">
            <a:extLst>
              <a:ext uri="{FF2B5EF4-FFF2-40B4-BE49-F238E27FC236}">
                <a16:creationId xmlns:a16="http://schemas.microsoft.com/office/drawing/2014/main" id="{FA377D8F-60B0-418E-A7EC-DBDFDF5E28AF}"/>
              </a:ext>
            </a:extLst>
          </p:cNvPr>
          <p:cNvSpPr>
            <a:spLocks noGrp="1"/>
          </p:cNvSpPr>
          <p:nvPr>
            <p:ph type="body" idx="16"/>
          </p:nvPr>
        </p:nvSpPr>
        <p:spPr/>
        <p:txBody>
          <a:bodyPr/>
          <a:lstStyle/>
          <a:p>
            <a:r>
              <a:rPr lang="en-US" dirty="0"/>
              <a:t>Next Steps and How To Get There</a:t>
            </a:r>
          </a:p>
        </p:txBody>
      </p:sp>
      <p:sp>
        <p:nvSpPr>
          <p:cNvPr id="8" name="Text Placeholder 7" descr="Brainstorm Grouping 2">
            <a:extLst>
              <a:ext uri="{FF2B5EF4-FFF2-40B4-BE49-F238E27FC236}">
                <a16:creationId xmlns:a16="http://schemas.microsoft.com/office/drawing/2014/main" id="{24E329E0-8BAF-4C0F-8C29-DF88C1BCBBB8}"/>
              </a:ext>
            </a:extLst>
          </p:cNvPr>
          <p:cNvSpPr>
            <a:spLocks noGrp="1"/>
          </p:cNvSpPr>
          <p:nvPr>
            <p:ph type="body" idx="13"/>
          </p:nvPr>
        </p:nvSpPr>
        <p:spPr/>
        <p:txBody>
          <a:bodyPr/>
          <a:lstStyle/>
          <a:p>
            <a:r>
              <a:rPr lang="en-US" dirty="0"/>
              <a:t>Descriptive Feedback </a:t>
            </a:r>
          </a:p>
        </p:txBody>
      </p:sp>
    </p:spTree>
    <p:extLst>
      <p:ext uri="{BB962C8B-B14F-4D97-AF65-F5344CB8AC3E}">
        <p14:creationId xmlns:p14="http://schemas.microsoft.com/office/powerpoint/2010/main" val="4017599173"/>
      </p:ext>
    </p:extLst>
  </p:cSld>
  <p:clrMapOvr>
    <a:masterClrMapping/>
  </p:clrMapOvr>
  <mc:AlternateContent xmlns:mc="http://schemas.openxmlformats.org/markup-compatibility/2006" xmlns:p14="http://schemas.microsoft.com/office/powerpoint/2010/main">
    <mc:Choice Requires="p14">
      <p:transition spd="slow" p14:dur="2000" advTm="116850"/>
    </mc:Choice>
    <mc:Fallback xmlns="">
      <p:transition spd="slow" advTm="11685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Head with Gears">
            <a:extLst>
              <a:ext uri="{FF2B5EF4-FFF2-40B4-BE49-F238E27FC236}">
                <a16:creationId xmlns:a16="http://schemas.microsoft.com/office/drawing/2014/main" id="{753F3215-AE85-4BAC-BB66-27697DDC5751}"/>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1666" y="766624"/>
            <a:ext cx="972000" cy="972000"/>
          </a:xfrm>
          <a:prstGeom prst="rect">
            <a:avLst/>
          </a:prstGeom>
        </p:spPr>
      </p:pic>
      <p:sp>
        <p:nvSpPr>
          <p:cNvPr id="2" name="Title 1" descr="title">
            <a:extLst>
              <a:ext uri="{FF2B5EF4-FFF2-40B4-BE49-F238E27FC236}">
                <a16:creationId xmlns:a16="http://schemas.microsoft.com/office/drawing/2014/main" id="{A614F641-0AA4-46DF-B52D-011067E28896}"/>
              </a:ext>
            </a:extLst>
          </p:cNvPr>
          <p:cNvSpPr>
            <a:spLocks noGrp="1"/>
          </p:cNvSpPr>
          <p:nvPr>
            <p:ph type="title"/>
          </p:nvPr>
        </p:nvSpPr>
        <p:spPr/>
        <p:txBody>
          <a:bodyPr/>
          <a:lstStyle/>
          <a:p>
            <a:r>
              <a:rPr lang="en-US" dirty="0"/>
              <a:t>Examples for Primary (expressive)</a:t>
            </a:r>
          </a:p>
        </p:txBody>
      </p:sp>
      <p:sp>
        <p:nvSpPr>
          <p:cNvPr id="3" name="Text Placeholder 2" descr="Brainstorm Grouping 1">
            <a:extLst>
              <a:ext uri="{FF2B5EF4-FFF2-40B4-BE49-F238E27FC236}">
                <a16:creationId xmlns:a16="http://schemas.microsoft.com/office/drawing/2014/main" id="{75767446-11AA-4C25-B44F-42C94FDE4AD1}"/>
              </a:ext>
            </a:extLst>
          </p:cNvPr>
          <p:cNvSpPr>
            <a:spLocks noGrp="1"/>
          </p:cNvSpPr>
          <p:nvPr>
            <p:ph type="body" idx="1"/>
          </p:nvPr>
        </p:nvSpPr>
        <p:spPr>
          <a:xfrm>
            <a:off x="677396" y="2359152"/>
            <a:ext cx="3198328" cy="199992"/>
          </a:xfrm>
        </p:spPr>
        <p:txBody>
          <a:bodyPr/>
          <a:lstStyle/>
          <a:p>
            <a:r>
              <a:rPr lang="en-US" dirty="0"/>
              <a:t>Learning Standard: Curricular Competency + Content</a:t>
            </a:r>
          </a:p>
        </p:txBody>
      </p:sp>
      <p:sp>
        <p:nvSpPr>
          <p:cNvPr id="4" name="Content Placeholder 3" descr="expectations 1">
            <a:extLst>
              <a:ext uri="{FF2B5EF4-FFF2-40B4-BE49-F238E27FC236}">
                <a16:creationId xmlns:a16="http://schemas.microsoft.com/office/drawing/2014/main" id="{C86B75F4-ECF0-452D-BB80-1416C7E14BDF}"/>
              </a:ext>
            </a:extLst>
          </p:cNvPr>
          <p:cNvSpPr>
            <a:spLocks noGrp="1"/>
          </p:cNvSpPr>
          <p:nvPr>
            <p:ph sz="half" idx="2"/>
          </p:nvPr>
        </p:nvSpPr>
        <p:spPr>
          <a:xfrm>
            <a:off x="581194" y="3291840"/>
            <a:ext cx="3378403" cy="3566160"/>
          </a:xfrm>
        </p:spPr>
        <p:txBody>
          <a:bodyPr>
            <a:normAutofit lnSpcReduction="10000"/>
          </a:bodyPr>
          <a:lstStyle/>
          <a:p>
            <a:r>
              <a:rPr lang="en-US" dirty="0">
                <a:solidFill>
                  <a:srgbClr val="C00000"/>
                </a:solidFill>
              </a:rPr>
              <a:t>“Exchange ideas and perspectives to build shared understanding (K-5).” + “Oral strategies.”</a:t>
            </a:r>
          </a:p>
          <a:p>
            <a:r>
              <a:rPr lang="en-US" dirty="0"/>
              <a:t>“Exchange ideas and perspectives to build shared understanding (K-5). + “Letter formation (K).” </a:t>
            </a:r>
          </a:p>
          <a:p>
            <a:r>
              <a:rPr lang="en-US" dirty="0">
                <a:solidFill>
                  <a:srgbClr val="00B050"/>
                </a:solidFill>
              </a:rPr>
              <a:t>“Exchange ideas and perspectives to build shared understanding (K-5). + “Conventions (Gr. 1).” </a:t>
            </a:r>
          </a:p>
          <a:p>
            <a:endParaRPr lang="en-US" dirty="0"/>
          </a:p>
        </p:txBody>
      </p:sp>
      <p:sp>
        <p:nvSpPr>
          <p:cNvPr id="5" name="Content Placeholder 4" descr="expectations 3">
            <a:extLst>
              <a:ext uri="{FF2B5EF4-FFF2-40B4-BE49-F238E27FC236}">
                <a16:creationId xmlns:a16="http://schemas.microsoft.com/office/drawing/2014/main" id="{9743281F-51FF-4F76-8197-3F6219E35965}"/>
              </a:ext>
            </a:extLst>
          </p:cNvPr>
          <p:cNvSpPr>
            <a:spLocks noGrp="1"/>
          </p:cNvSpPr>
          <p:nvPr>
            <p:ph sz="half" idx="15"/>
          </p:nvPr>
        </p:nvSpPr>
        <p:spPr/>
        <p:txBody>
          <a:bodyPr>
            <a:normAutofit/>
          </a:bodyPr>
          <a:lstStyle/>
          <a:p>
            <a:r>
              <a:rPr lang="en-US" dirty="0">
                <a:solidFill>
                  <a:srgbClr val="C00000"/>
                </a:solidFill>
              </a:rPr>
              <a:t>Nora is encouraged to share her ideas with her peers during classroom discussions.</a:t>
            </a:r>
          </a:p>
          <a:p>
            <a:r>
              <a:rPr lang="en-US" dirty="0"/>
              <a:t>Nora is working towards printing more words to accompany her pictures during writing centre time.</a:t>
            </a:r>
          </a:p>
          <a:p>
            <a:r>
              <a:rPr lang="en-US" dirty="0">
                <a:solidFill>
                  <a:srgbClr val="00B050"/>
                </a:solidFill>
              </a:rPr>
              <a:t>Nora is learning to write sentences ending with correct punctuation.</a:t>
            </a:r>
          </a:p>
          <a:p>
            <a:endParaRPr lang="en-US" dirty="0"/>
          </a:p>
        </p:txBody>
      </p:sp>
      <p:sp>
        <p:nvSpPr>
          <p:cNvPr id="6" name="Content Placeholder 5" descr="expectations 2">
            <a:extLst>
              <a:ext uri="{FF2B5EF4-FFF2-40B4-BE49-F238E27FC236}">
                <a16:creationId xmlns:a16="http://schemas.microsoft.com/office/drawing/2014/main" id="{E2A3EC13-9EA6-4C20-BA5C-D7D92AFF848B}"/>
              </a:ext>
            </a:extLst>
          </p:cNvPr>
          <p:cNvSpPr>
            <a:spLocks noGrp="1"/>
          </p:cNvSpPr>
          <p:nvPr>
            <p:ph sz="half" idx="14"/>
          </p:nvPr>
        </p:nvSpPr>
        <p:spPr>
          <a:xfrm>
            <a:off x="4400414" y="2714624"/>
            <a:ext cx="3378403" cy="3976462"/>
          </a:xfrm>
        </p:spPr>
        <p:txBody>
          <a:bodyPr>
            <a:normAutofit fontScale="85000" lnSpcReduction="10000"/>
          </a:bodyPr>
          <a:lstStyle/>
          <a:p>
            <a:r>
              <a:rPr lang="en-US" dirty="0">
                <a:solidFill>
                  <a:srgbClr val="C00000"/>
                </a:solidFill>
              </a:rPr>
              <a:t>Nora uses expressions of courtesy and is able to take turns when sharing ideas in a conversation.</a:t>
            </a:r>
          </a:p>
          <a:p>
            <a:r>
              <a:rPr lang="en-US" dirty="0">
                <a:solidFill>
                  <a:srgbClr val="C00000"/>
                </a:solidFill>
              </a:rPr>
              <a:t>Nora is able to speak more clearly and confidently with increased volume.</a:t>
            </a:r>
          </a:p>
          <a:p>
            <a:r>
              <a:rPr lang="en-US" dirty="0">
                <a:solidFill>
                  <a:srgbClr val="C00000"/>
                </a:solidFill>
              </a:rPr>
              <a:t>Nora is able to share stories about her family and enjoys answering questions during show and tell time.</a:t>
            </a:r>
          </a:p>
          <a:p>
            <a:r>
              <a:rPr lang="en-US" dirty="0"/>
              <a:t>Nora is able to print some initial letters to represent words in her writing.</a:t>
            </a:r>
          </a:p>
          <a:p>
            <a:r>
              <a:rPr lang="en-US" dirty="0">
                <a:solidFill>
                  <a:srgbClr val="00B050"/>
                </a:solidFill>
              </a:rPr>
              <a:t>Nora is able to write simple sentences with capitals at the beginning of sentences.</a:t>
            </a:r>
          </a:p>
          <a:p>
            <a:endParaRPr lang="en-US" dirty="0"/>
          </a:p>
        </p:txBody>
      </p:sp>
      <p:sp>
        <p:nvSpPr>
          <p:cNvPr id="7" name="Text Placeholder 6" descr="Brainstorm Grouping 3">
            <a:extLst>
              <a:ext uri="{FF2B5EF4-FFF2-40B4-BE49-F238E27FC236}">
                <a16:creationId xmlns:a16="http://schemas.microsoft.com/office/drawing/2014/main" id="{FA377D8F-60B0-418E-A7EC-DBDFDF5E28AF}"/>
              </a:ext>
            </a:extLst>
          </p:cNvPr>
          <p:cNvSpPr>
            <a:spLocks noGrp="1"/>
          </p:cNvSpPr>
          <p:nvPr>
            <p:ph type="body" idx="16"/>
          </p:nvPr>
        </p:nvSpPr>
        <p:spPr/>
        <p:txBody>
          <a:bodyPr/>
          <a:lstStyle/>
          <a:p>
            <a:r>
              <a:rPr lang="en-US" dirty="0"/>
              <a:t>Next Steps and How To Get There</a:t>
            </a:r>
          </a:p>
        </p:txBody>
      </p:sp>
      <p:sp>
        <p:nvSpPr>
          <p:cNvPr id="8" name="Text Placeholder 7" descr="Brainstorm Grouping 2">
            <a:extLst>
              <a:ext uri="{FF2B5EF4-FFF2-40B4-BE49-F238E27FC236}">
                <a16:creationId xmlns:a16="http://schemas.microsoft.com/office/drawing/2014/main" id="{24E329E0-8BAF-4C0F-8C29-DF88C1BCBBB8}"/>
              </a:ext>
            </a:extLst>
          </p:cNvPr>
          <p:cNvSpPr>
            <a:spLocks noGrp="1"/>
          </p:cNvSpPr>
          <p:nvPr>
            <p:ph type="body" idx="13"/>
          </p:nvPr>
        </p:nvSpPr>
        <p:spPr/>
        <p:txBody>
          <a:bodyPr/>
          <a:lstStyle/>
          <a:p>
            <a:r>
              <a:rPr lang="en-US" dirty="0"/>
              <a:t>Descriptive Feedback </a:t>
            </a:r>
          </a:p>
        </p:txBody>
      </p:sp>
    </p:spTree>
    <p:extLst>
      <p:ext uri="{BB962C8B-B14F-4D97-AF65-F5344CB8AC3E}">
        <p14:creationId xmlns:p14="http://schemas.microsoft.com/office/powerpoint/2010/main" val="2745088166"/>
      </p:ext>
    </p:extLst>
  </p:cSld>
  <p:clrMapOvr>
    <a:masterClrMapping/>
  </p:clrMapOvr>
  <mc:AlternateContent xmlns:mc="http://schemas.openxmlformats.org/markup-compatibility/2006" xmlns:p14="http://schemas.microsoft.com/office/powerpoint/2010/main">
    <mc:Choice Requires="p14">
      <p:transition spd="slow" p14:dur="2000" advTm="100465"/>
    </mc:Choice>
    <mc:Fallback xmlns="">
      <p:transition spd="slow" advTm="10046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Head with Gears">
            <a:extLst>
              <a:ext uri="{FF2B5EF4-FFF2-40B4-BE49-F238E27FC236}">
                <a16:creationId xmlns:a16="http://schemas.microsoft.com/office/drawing/2014/main" id="{753F3215-AE85-4BAC-BB66-27697DDC5751}"/>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1666" y="766624"/>
            <a:ext cx="972000" cy="972000"/>
          </a:xfrm>
          <a:prstGeom prst="rect">
            <a:avLst/>
          </a:prstGeom>
        </p:spPr>
      </p:pic>
      <p:sp>
        <p:nvSpPr>
          <p:cNvPr id="2" name="Title 1" descr="title">
            <a:extLst>
              <a:ext uri="{FF2B5EF4-FFF2-40B4-BE49-F238E27FC236}">
                <a16:creationId xmlns:a16="http://schemas.microsoft.com/office/drawing/2014/main" id="{A614F641-0AA4-46DF-B52D-011067E28896}"/>
              </a:ext>
            </a:extLst>
          </p:cNvPr>
          <p:cNvSpPr>
            <a:spLocks noGrp="1"/>
          </p:cNvSpPr>
          <p:nvPr>
            <p:ph type="title"/>
          </p:nvPr>
        </p:nvSpPr>
        <p:spPr/>
        <p:txBody>
          <a:bodyPr/>
          <a:lstStyle/>
          <a:p>
            <a:r>
              <a:rPr lang="en-US" dirty="0"/>
              <a:t>Examples for Intermediates (receptive)</a:t>
            </a:r>
          </a:p>
        </p:txBody>
      </p:sp>
      <p:sp>
        <p:nvSpPr>
          <p:cNvPr id="3" name="Text Placeholder 2" descr="Brainstorm Grouping 1">
            <a:extLst>
              <a:ext uri="{FF2B5EF4-FFF2-40B4-BE49-F238E27FC236}">
                <a16:creationId xmlns:a16="http://schemas.microsoft.com/office/drawing/2014/main" id="{75767446-11AA-4C25-B44F-42C94FDE4AD1}"/>
              </a:ext>
            </a:extLst>
          </p:cNvPr>
          <p:cNvSpPr>
            <a:spLocks noGrp="1"/>
          </p:cNvSpPr>
          <p:nvPr>
            <p:ph type="body" idx="1"/>
          </p:nvPr>
        </p:nvSpPr>
        <p:spPr>
          <a:xfrm>
            <a:off x="677396" y="2377440"/>
            <a:ext cx="3198328" cy="181704"/>
          </a:xfrm>
        </p:spPr>
        <p:txBody>
          <a:bodyPr/>
          <a:lstStyle/>
          <a:p>
            <a:r>
              <a:rPr lang="en-US" dirty="0"/>
              <a:t>Learning Standard: Curricular Competency + Content</a:t>
            </a:r>
          </a:p>
        </p:txBody>
      </p:sp>
      <p:sp>
        <p:nvSpPr>
          <p:cNvPr id="4" name="Content Placeholder 3" descr="expectations 1">
            <a:extLst>
              <a:ext uri="{FF2B5EF4-FFF2-40B4-BE49-F238E27FC236}">
                <a16:creationId xmlns:a16="http://schemas.microsoft.com/office/drawing/2014/main" id="{C86B75F4-ECF0-452D-BB80-1416C7E14BDF}"/>
              </a:ext>
            </a:extLst>
          </p:cNvPr>
          <p:cNvSpPr>
            <a:spLocks noGrp="1"/>
          </p:cNvSpPr>
          <p:nvPr>
            <p:ph sz="half" idx="2"/>
          </p:nvPr>
        </p:nvSpPr>
        <p:spPr>
          <a:xfrm>
            <a:off x="581194" y="3429000"/>
            <a:ext cx="3378403" cy="3026664"/>
          </a:xfrm>
        </p:spPr>
        <p:txBody>
          <a:bodyPr/>
          <a:lstStyle/>
          <a:p>
            <a:r>
              <a:rPr lang="en-US" dirty="0">
                <a:solidFill>
                  <a:srgbClr val="FF0000"/>
                </a:solidFill>
              </a:rPr>
              <a:t>“Synthesize ideas from a variety of sources to build understanding (Grades 5-9).” + “Reading strategies.”</a:t>
            </a:r>
          </a:p>
          <a:p>
            <a:r>
              <a:rPr lang="en-US" dirty="0">
                <a:solidFill>
                  <a:srgbClr val="00B050"/>
                </a:solidFill>
              </a:rPr>
              <a:t>“Synthesize ideas from a variety of sources to build understanding (Grades 5-9).” + “Oral language strategies.”</a:t>
            </a:r>
          </a:p>
          <a:p>
            <a:endParaRPr lang="en-US" dirty="0"/>
          </a:p>
        </p:txBody>
      </p:sp>
      <p:sp>
        <p:nvSpPr>
          <p:cNvPr id="5" name="Content Placeholder 4" descr="expectations 3">
            <a:extLst>
              <a:ext uri="{FF2B5EF4-FFF2-40B4-BE49-F238E27FC236}">
                <a16:creationId xmlns:a16="http://schemas.microsoft.com/office/drawing/2014/main" id="{9743281F-51FF-4F76-8197-3F6219E35965}"/>
              </a:ext>
            </a:extLst>
          </p:cNvPr>
          <p:cNvSpPr>
            <a:spLocks noGrp="1"/>
          </p:cNvSpPr>
          <p:nvPr>
            <p:ph sz="half" idx="15"/>
          </p:nvPr>
        </p:nvSpPr>
        <p:spPr/>
        <p:txBody>
          <a:bodyPr>
            <a:normAutofit fontScale="92500" lnSpcReduction="20000"/>
          </a:bodyPr>
          <a:lstStyle/>
          <a:p>
            <a:r>
              <a:rPr lang="en-US" dirty="0">
                <a:solidFill>
                  <a:srgbClr val="FF0000"/>
                </a:solidFill>
              </a:rPr>
              <a:t>Nora is continuing to work on reading at a reasonable pace for listeners to follow and with increased expression.</a:t>
            </a:r>
          </a:p>
          <a:p>
            <a:r>
              <a:rPr lang="en-US" dirty="0">
                <a:solidFill>
                  <a:srgbClr val="FF0000"/>
                </a:solidFill>
              </a:rPr>
              <a:t>Nora is working on deepening her comprehension of texts by drawing evidence from text to form stronger responses.</a:t>
            </a:r>
          </a:p>
          <a:p>
            <a:r>
              <a:rPr lang="en-US" dirty="0">
                <a:solidFill>
                  <a:srgbClr val="00B050"/>
                </a:solidFill>
              </a:rPr>
              <a:t>Nora will be learning to use a variety of sources to build her understanding including learning from class discussions and oral storytelling.</a:t>
            </a:r>
          </a:p>
        </p:txBody>
      </p:sp>
      <p:sp>
        <p:nvSpPr>
          <p:cNvPr id="6" name="Content Placeholder 5" descr="expectations 2">
            <a:extLst>
              <a:ext uri="{FF2B5EF4-FFF2-40B4-BE49-F238E27FC236}">
                <a16:creationId xmlns:a16="http://schemas.microsoft.com/office/drawing/2014/main" id="{E2A3EC13-9EA6-4C20-BA5C-D7D92AFF848B}"/>
              </a:ext>
            </a:extLst>
          </p:cNvPr>
          <p:cNvSpPr>
            <a:spLocks noGrp="1"/>
          </p:cNvSpPr>
          <p:nvPr>
            <p:ph sz="half" idx="14"/>
          </p:nvPr>
        </p:nvSpPr>
        <p:spPr>
          <a:xfrm>
            <a:off x="4400414" y="2714624"/>
            <a:ext cx="3378403" cy="3976462"/>
          </a:xfrm>
        </p:spPr>
        <p:txBody>
          <a:bodyPr>
            <a:normAutofit fontScale="92500" lnSpcReduction="20000"/>
          </a:bodyPr>
          <a:lstStyle/>
          <a:p>
            <a:r>
              <a:rPr lang="en-US" dirty="0">
                <a:solidFill>
                  <a:srgbClr val="FF0000"/>
                </a:solidFill>
              </a:rPr>
              <a:t>Nora is able to read and respond to fiction and non-fiction texts.  She is often able to find specific details of the story or text when asked.</a:t>
            </a:r>
          </a:p>
          <a:p>
            <a:r>
              <a:rPr lang="en-US" dirty="0">
                <a:solidFill>
                  <a:srgbClr val="FF0000"/>
                </a:solidFill>
              </a:rPr>
              <a:t>Nora is able to research a topic of interest using a variety of sources including newspaper articles, internet articles and texts.  She enjoyed researching about Indigenous cultures this term.</a:t>
            </a:r>
          </a:p>
          <a:p>
            <a:r>
              <a:rPr lang="en-US" dirty="0">
                <a:solidFill>
                  <a:srgbClr val="00B050"/>
                </a:solidFill>
              </a:rPr>
              <a:t>Nora is able to recall and orally retell information from videos that she watches in Social Studies.</a:t>
            </a:r>
          </a:p>
          <a:p>
            <a:endParaRPr lang="en-US" dirty="0"/>
          </a:p>
          <a:p>
            <a:endParaRPr lang="en-US" dirty="0"/>
          </a:p>
        </p:txBody>
      </p:sp>
      <p:sp>
        <p:nvSpPr>
          <p:cNvPr id="7" name="Text Placeholder 6" descr="Brainstorm Grouping 3">
            <a:extLst>
              <a:ext uri="{FF2B5EF4-FFF2-40B4-BE49-F238E27FC236}">
                <a16:creationId xmlns:a16="http://schemas.microsoft.com/office/drawing/2014/main" id="{FA377D8F-60B0-418E-A7EC-DBDFDF5E28AF}"/>
              </a:ext>
            </a:extLst>
          </p:cNvPr>
          <p:cNvSpPr>
            <a:spLocks noGrp="1"/>
          </p:cNvSpPr>
          <p:nvPr>
            <p:ph type="body" idx="16"/>
          </p:nvPr>
        </p:nvSpPr>
        <p:spPr/>
        <p:txBody>
          <a:bodyPr/>
          <a:lstStyle/>
          <a:p>
            <a:r>
              <a:rPr lang="en-US" dirty="0"/>
              <a:t>Next Steps and How To Get There</a:t>
            </a:r>
          </a:p>
        </p:txBody>
      </p:sp>
      <p:sp>
        <p:nvSpPr>
          <p:cNvPr id="8" name="Text Placeholder 7" descr="Brainstorm Grouping 2">
            <a:extLst>
              <a:ext uri="{FF2B5EF4-FFF2-40B4-BE49-F238E27FC236}">
                <a16:creationId xmlns:a16="http://schemas.microsoft.com/office/drawing/2014/main" id="{24E329E0-8BAF-4C0F-8C29-DF88C1BCBBB8}"/>
              </a:ext>
            </a:extLst>
          </p:cNvPr>
          <p:cNvSpPr>
            <a:spLocks noGrp="1"/>
          </p:cNvSpPr>
          <p:nvPr>
            <p:ph type="body" idx="13"/>
          </p:nvPr>
        </p:nvSpPr>
        <p:spPr/>
        <p:txBody>
          <a:bodyPr/>
          <a:lstStyle/>
          <a:p>
            <a:r>
              <a:rPr lang="en-US" dirty="0"/>
              <a:t>Descriptive Feedback </a:t>
            </a:r>
          </a:p>
        </p:txBody>
      </p:sp>
    </p:spTree>
    <p:extLst>
      <p:ext uri="{BB962C8B-B14F-4D97-AF65-F5344CB8AC3E}">
        <p14:creationId xmlns:p14="http://schemas.microsoft.com/office/powerpoint/2010/main" val="2182968352"/>
      </p:ext>
    </p:extLst>
  </p:cSld>
  <p:clrMapOvr>
    <a:masterClrMapping/>
  </p:clrMapOvr>
  <mc:AlternateContent xmlns:mc="http://schemas.openxmlformats.org/markup-compatibility/2006" xmlns:p14="http://schemas.microsoft.com/office/powerpoint/2010/main">
    <mc:Choice Requires="p14">
      <p:transition spd="slow" p14:dur="2000" advTm="58739"/>
    </mc:Choice>
    <mc:Fallback xmlns="">
      <p:transition spd="slow" advTm="5873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Head with Gears">
            <a:extLst>
              <a:ext uri="{FF2B5EF4-FFF2-40B4-BE49-F238E27FC236}">
                <a16:creationId xmlns:a16="http://schemas.microsoft.com/office/drawing/2014/main" id="{753F3215-AE85-4BAC-BB66-27697DDC5751}"/>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1666" y="766624"/>
            <a:ext cx="972000" cy="972000"/>
          </a:xfrm>
          <a:prstGeom prst="rect">
            <a:avLst/>
          </a:prstGeom>
        </p:spPr>
      </p:pic>
      <p:sp>
        <p:nvSpPr>
          <p:cNvPr id="2" name="Title 1" descr="title">
            <a:extLst>
              <a:ext uri="{FF2B5EF4-FFF2-40B4-BE49-F238E27FC236}">
                <a16:creationId xmlns:a16="http://schemas.microsoft.com/office/drawing/2014/main" id="{A614F641-0AA4-46DF-B52D-011067E28896}"/>
              </a:ext>
            </a:extLst>
          </p:cNvPr>
          <p:cNvSpPr>
            <a:spLocks noGrp="1"/>
          </p:cNvSpPr>
          <p:nvPr>
            <p:ph type="title"/>
          </p:nvPr>
        </p:nvSpPr>
        <p:spPr/>
        <p:txBody>
          <a:bodyPr/>
          <a:lstStyle/>
          <a:p>
            <a:r>
              <a:rPr lang="en-US" dirty="0"/>
              <a:t>Examples for intermediates (expressive)</a:t>
            </a:r>
          </a:p>
        </p:txBody>
      </p:sp>
      <p:sp>
        <p:nvSpPr>
          <p:cNvPr id="3" name="Text Placeholder 2" descr="Brainstorm Grouping 1">
            <a:extLst>
              <a:ext uri="{FF2B5EF4-FFF2-40B4-BE49-F238E27FC236}">
                <a16:creationId xmlns:a16="http://schemas.microsoft.com/office/drawing/2014/main" id="{75767446-11AA-4C25-B44F-42C94FDE4AD1}"/>
              </a:ext>
            </a:extLst>
          </p:cNvPr>
          <p:cNvSpPr>
            <a:spLocks noGrp="1"/>
          </p:cNvSpPr>
          <p:nvPr>
            <p:ph type="body" idx="1"/>
          </p:nvPr>
        </p:nvSpPr>
        <p:spPr>
          <a:xfrm>
            <a:off x="677396" y="2023139"/>
            <a:ext cx="3198328" cy="972000"/>
          </a:xfrm>
        </p:spPr>
        <p:txBody>
          <a:bodyPr/>
          <a:lstStyle/>
          <a:p>
            <a:r>
              <a:rPr lang="en-US" dirty="0"/>
              <a:t>Learning Standard: Curricular Competency + Content</a:t>
            </a:r>
          </a:p>
        </p:txBody>
      </p:sp>
      <p:sp>
        <p:nvSpPr>
          <p:cNvPr id="4" name="Content Placeholder 3" descr="expectations 1">
            <a:extLst>
              <a:ext uri="{FF2B5EF4-FFF2-40B4-BE49-F238E27FC236}">
                <a16:creationId xmlns:a16="http://schemas.microsoft.com/office/drawing/2014/main" id="{C86B75F4-ECF0-452D-BB80-1416C7E14BDF}"/>
              </a:ext>
            </a:extLst>
          </p:cNvPr>
          <p:cNvSpPr>
            <a:spLocks noGrp="1"/>
          </p:cNvSpPr>
          <p:nvPr>
            <p:ph sz="half" idx="2"/>
          </p:nvPr>
        </p:nvSpPr>
        <p:spPr>
          <a:xfrm>
            <a:off x="581194" y="3429000"/>
            <a:ext cx="3378403" cy="3262086"/>
          </a:xfrm>
        </p:spPr>
        <p:txBody>
          <a:bodyPr>
            <a:normAutofit fontScale="92500" lnSpcReduction="20000"/>
          </a:bodyPr>
          <a:lstStyle/>
          <a:p>
            <a:r>
              <a:rPr lang="en-US" dirty="0">
                <a:solidFill>
                  <a:srgbClr val="FF0000"/>
                </a:solidFill>
              </a:rPr>
              <a:t>“Exchange ideas and perspectives to build shared understanding (K-5).” + “Oral language strategies.”</a:t>
            </a:r>
          </a:p>
          <a:p>
            <a:r>
              <a:rPr lang="en-US" dirty="0">
                <a:solidFill>
                  <a:srgbClr val="002060"/>
                </a:solidFill>
              </a:rPr>
              <a:t>“Exchange ideas and perspectives to build shared understanding (K-5).” + “Sentence structure and grammar.”</a:t>
            </a:r>
          </a:p>
          <a:p>
            <a:r>
              <a:rPr lang="en-US" dirty="0">
                <a:solidFill>
                  <a:srgbClr val="00B050"/>
                </a:solidFill>
              </a:rPr>
              <a:t>“Exchange ideas and perspectives to build shared understanding (K-5).” + “Paragraphing.”</a:t>
            </a:r>
          </a:p>
          <a:p>
            <a:endParaRPr lang="en-US" dirty="0">
              <a:solidFill>
                <a:srgbClr val="FF0000"/>
              </a:solidFill>
            </a:endParaRPr>
          </a:p>
          <a:p>
            <a:endParaRPr lang="en-US" dirty="0">
              <a:solidFill>
                <a:srgbClr val="FF0000"/>
              </a:solidFill>
            </a:endParaRPr>
          </a:p>
        </p:txBody>
      </p:sp>
      <p:sp>
        <p:nvSpPr>
          <p:cNvPr id="5" name="Content Placeholder 4" descr="expectations 3">
            <a:extLst>
              <a:ext uri="{FF2B5EF4-FFF2-40B4-BE49-F238E27FC236}">
                <a16:creationId xmlns:a16="http://schemas.microsoft.com/office/drawing/2014/main" id="{9743281F-51FF-4F76-8197-3F6219E35965}"/>
              </a:ext>
            </a:extLst>
          </p:cNvPr>
          <p:cNvSpPr>
            <a:spLocks noGrp="1"/>
          </p:cNvSpPr>
          <p:nvPr>
            <p:ph sz="half" idx="15"/>
          </p:nvPr>
        </p:nvSpPr>
        <p:spPr>
          <a:xfrm>
            <a:off x="8145430" y="2714624"/>
            <a:ext cx="3378403" cy="3613024"/>
          </a:xfrm>
        </p:spPr>
        <p:txBody>
          <a:bodyPr>
            <a:normAutofit fontScale="85000" lnSpcReduction="20000"/>
          </a:bodyPr>
          <a:lstStyle/>
          <a:p>
            <a:r>
              <a:rPr lang="en-US" dirty="0">
                <a:solidFill>
                  <a:srgbClr val="FF0000"/>
                </a:solidFill>
              </a:rPr>
              <a:t>Nora is working on building her confidence in speaking in front of the class and will have opportunities to present next term.</a:t>
            </a:r>
          </a:p>
          <a:p>
            <a:r>
              <a:rPr lang="en-US" dirty="0"/>
              <a:t>Nora will practice creating basic sentences with punctuation, stronger verbs and the proper use of capitals.</a:t>
            </a:r>
          </a:p>
          <a:p>
            <a:r>
              <a:rPr lang="en-US" dirty="0"/>
              <a:t>Nora is encouraged to use a variety of sentence structures and vocabulary in her written work.</a:t>
            </a:r>
          </a:p>
          <a:p>
            <a:r>
              <a:rPr lang="en-US" dirty="0">
                <a:solidFill>
                  <a:srgbClr val="00B050"/>
                </a:solidFill>
              </a:rPr>
              <a:t>Nora is working towards writing simple paragraphs with more supporting details and the use of transition words.</a:t>
            </a:r>
          </a:p>
          <a:p>
            <a:endParaRPr lang="en-US" dirty="0"/>
          </a:p>
          <a:p>
            <a:endParaRPr lang="en-US" dirty="0"/>
          </a:p>
        </p:txBody>
      </p:sp>
      <p:sp>
        <p:nvSpPr>
          <p:cNvPr id="6" name="Content Placeholder 5" descr="expectations 2">
            <a:extLst>
              <a:ext uri="{FF2B5EF4-FFF2-40B4-BE49-F238E27FC236}">
                <a16:creationId xmlns:a16="http://schemas.microsoft.com/office/drawing/2014/main" id="{E2A3EC13-9EA6-4C20-BA5C-D7D92AFF848B}"/>
              </a:ext>
            </a:extLst>
          </p:cNvPr>
          <p:cNvSpPr>
            <a:spLocks noGrp="1"/>
          </p:cNvSpPr>
          <p:nvPr>
            <p:ph sz="half" idx="14"/>
          </p:nvPr>
        </p:nvSpPr>
        <p:spPr>
          <a:xfrm>
            <a:off x="4400414" y="2714624"/>
            <a:ext cx="3378403" cy="4143376"/>
          </a:xfrm>
        </p:spPr>
        <p:txBody>
          <a:bodyPr>
            <a:normAutofit fontScale="92500"/>
          </a:bodyPr>
          <a:lstStyle/>
          <a:p>
            <a:r>
              <a:rPr lang="en-US" dirty="0">
                <a:solidFill>
                  <a:srgbClr val="FF0000"/>
                </a:solidFill>
              </a:rPr>
              <a:t>Nora is able to use speaking strategies to show understanding when listening to a story.  </a:t>
            </a:r>
          </a:p>
          <a:p>
            <a:r>
              <a:rPr lang="en-US" dirty="0">
                <a:solidFill>
                  <a:srgbClr val="FF0000"/>
                </a:solidFill>
              </a:rPr>
              <a:t>Nora is able to share her ideas orally in various class activities.</a:t>
            </a:r>
          </a:p>
          <a:p>
            <a:r>
              <a:rPr lang="en-US" dirty="0">
                <a:solidFill>
                  <a:srgbClr val="002060"/>
                </a:solidFill>
              </a:rPr>
              <a:t>Nora can capture her thoughts in basic sentences and has been producing writing samples more independently.</a:t>
            </a:r>
          </a:p>
          <a:p>
            <a:r>
              <a:rPr lang="en-US" dirty="0">
                <a:solidFill>
                  <a:srgbClr val="00B050"/>
                </a:solidFill>
              </a:rPr>
              <a:t>Nora is able to write a short paragraph with a topic sentence.</a:t>
            </a:r>
          </a:p>
          <a:p>
            <a:endParaRPr lang="en-US" dirty="0"/>
          </a:p>
        </p:txBody>
      </p:sp>
      <p:sp>
        <p:nvSpPr>
          <p:cNvPr id="7" name="Text Placeholder 6" descr="Brainstorm Grouping 3">
            <a:extLst>
              <a:ext uri="{FF2B5EF4-FFF2-40B4-BE49-F238E27FC236}">
                <a16:creationId xmlns:a16="http://schemas.microsoft.com/office/drawing/2014/main" id="{FA377D8F-60B0-418E-A7EC-DBDFDF5E28AF}"/>
              </a:ext>
            </a:extLst>
          </p:cNvPr>
          <p:cNvSpPr>
            <a:spLocks noGrp="1"/>
          </p:cNvSpPr>
          <p:nvPr>
            <p:ph type="body" idx="16"/>
          </p:nvPr>
        </p:nvSpPr>
        <p:spPr/>
        <p:txBody>
          <a:bodyPr/>
          <a:lstStyle/>
          <a:p>
            <a:r>
              <a:rPr lang="en-US" dirty="0"/>
              <a:t>Next Steps and How To Get There</a:t>
            </a:r>
          </a:p>
        </p:txBody>
      </p:sp>
      <p:sp>
        <p:nvSpPr>
          <p:cNvPr id="8" name="Text Placeholder 7" descr="Brainstorm Grouping 2">
            <a:extLst>
              <a:ext uri="{FF2B5EF4-FFF2-40B4-BE49-F238E27FC236}">
                <a16:creationId xmlns:a16="http://schemas.microsoft.com/office/drawing/2014/main" id="{24E329E0-8BAF-4C0F-8C29-DF88C1BCBBB8}"/>
              </a:ext>
            </a:extLst>
          </p:cNvPr>
          <p:cNvSpPr>
            <a:spLocks noGrp="1"/>
          </p:cNvSpPr>
          <p:nvPr>
            <p:ph type="body" idx="13"/>
          </p:nvPr>
        </p:nvSpPr>
        <p:spPr/>
        <p:txBody>
          <a:bodyPr/>
          <a:lstStyle/>
          <a:p>
            <a:r>
              <a:rPr lang="en-US" dirty="0"/>
              <a:t>Descriptive Feedback </a:t>
            </a:r>
          </a:p>
        </p:txBody>
      </p:sp>
    </p:spTree>
    <p:extLst>
      <p:ext uri="{BB962C8B-B14F-4D97-AF65-F5344CB8AC3E}">
        <p14:creationId xmlns:p14="http://schemas.microsoft.com/office/powerpoint/2010/main" val="2364879928"/>
      </p:ext>
    </p:extLst>
  </p:cSld>
  <p:clrMapOvr>
    <a:masterClrMapping/>
  </p:clrMapOvr>
  <mc:AlternateContent xmlns:mc="http://schemas.openxmlformats.org/markup-compatibility/2006" xmlns:p14="http://schemas.microsoft.com/office/powerpoint/2010/main">
    <mc:Choice Requires="p14">
      <p:transition spd="slow" p14:dur="2000" advTm="52276"/>
    </mc:Choice>
    <mc:Fallback xmlns="">
      <p:transition spd="slow" advTm="5227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Teacher">
            <a:extLst>
              <a:ext uri="{FF2B5EF4-FFF2-40B4-BE49-F238E27FC236}">
                <a16:creationId xmlns:a16="http://schemas.microsoft.com/office/drawing/2014/main" id="{5614277E-CACC-4F9D-8C27-FB73FCBFB485}"/>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925" y="633056"/>
            <a:ext cx="1152000" cy="1152000"/>
          </a:xfrm>
          <a:prstGeom prst="rect">
            <a:avLst/>
          </a:prstGeom>
        </p:spPr>
      </p:pic>
      <p:sp>
        <p:nvSpPr>
          <p:cNvPr id="3" name="Content Placeholder 2" descr="content">
            <a:extLst>
              <a:ext uri="{FF2B5EF4-FFF2-40B4-BE49-F238E27FC236}">
                <a16:creationId xmlns:a16="http://schemas.microsoft.com/office/drawing/2014/main" id="{D5B13C35-702B-4BCE-824F-AAADB30905F6}"/>
              </a:ext>
            </a:extLst>
          </p:cNvPr>
          <p:cNvSpPr>
            <a:spLocks noGrp="1"/>
          </p:cNvSpPr>
          <p:nvPr>
            <p:ph idx="1"/>
          </p:nvPr>
        </p:nvSpPr>
        <p:spPr>
          <a:xfrm>
            <a:off x="581192" y="2797695"/>
            <a:ext cx="11029615" cy="3678303"/>
          </a:xfrm>
        </p:spPr>
        <p:txBody>
          <a:bodyPr>
            <a:normAutofit/>
          </a:bodyPr>
          <a:lstStyle/>
          <a:p>
            <a:r>
              <a:rPr lang="en-US" dirty="0"/>
              <a:t>Describe student strengths and achievements in relation to learning standards (curricular competences and content).  Only need to comment on groupings/clusters of learning standards.  Do not need to comment on every learning standard that you teach.</a:t>
            </a:r>
          </a:p>
          <a:p>
            <a:r>
              <a:rPr lang="en-US" dirty="0"/>
              <a:t>Focus on what the student knows, can do and understands.</a:t>
            </a:r>
          </a:p>
          <a:p>
            <a:r>
              <a:rPr lang="en-US" dirty="0"/>
              <a:t>Personalize for each student.</a:t>
            </a:r>
          </a:p>
          <a:p>
            <a:r>
              <a:rPr lang="en-US" dirty="0"/>
              <a:t>Share evidence/examples of what the student has done to demonstrate their strengths.</a:t>
            </a:r>
          </a:p>
          <a:p>
            <a:r>
              <a:rPr lang="en-US" dirty="0"/>
              <a:t>Connect next step (s) to what the student is still working towards and ways to support continued learning (keep in mind what are the challenges for the student).  Can include what you as the teacher plans to do to support in the classroom, what the student can do to improve or how the parent can support at home.</a:t>
            </a:r>
          </a:p>
          <a:p>
            <a:endParaRPr lang="en-US" dirty="0"/>
          </a:p>
          <a:p>
            <a:endParaRPr lang="en-US" dirty="0"/>
          </a:p>
          <a:p>
            <a:endParaRPr lang="en-US" dirty="0"/>
          </a:p>
          <a:p>
            <a:endParaRPr lang="en-US" dirty="0"/>
          </a:p>
        </p:txBody>
      </p:sp>
      <p:sp>
        <p:nvSpPr>
          <p:cNvPr id="2" name="Title 1" descr="title">
            <a:extLst>
              <a:ext uri="{FF2B5EF4-FFF2-40B4-BE49-F238E27FC236}">
                <a16:creationId xmlns:a16="http://schemas.microsoft.com/office/drawing/2014/main" id="{AC93C0E1-1796-41B4-AF64-2A823C4C83E8}"/>
              </a:ext>
            </a:extLst>
          </p:cNvPr>
          <p:cNvSpPr>
            <a:spLocks noGrp="1"/>
          </p:cNvSpPr>
          <p:nvPr>
            <p:ph type="title"/>
          </p:nvPr>
        </p:nvSpPr>
        <p:spPr/>
        <p:txBody>
          <a:bodyPr/>
          <a:lstStyle/>
          <a:p>
            <a:r>
              <a:rPr lang="en-US" dirty="0"/>
              <a:t>Tips for report card comments</a:t>
            </a:r>
          </a:p>
        </p:txBody>
      </p:sp>
    </p:spTree>
    <p:extLst>
      <p:ext uri="{BB962C8B-B14F-4D97-AF65-F5344CB8AC3E}">
        <p14:creationId xmlns:p14="http://schemas.microsoft.com/office/powerpoint/2010/main" val="1098036093"/>
      </p:ext>
    </p:extLst>
  </p:cSld>
  <p:clrMapOvr>
    <a:masterClrMapping/>
  </p:clrMapOvr>
  <mc:AlternateContent xmlns:mc="http://schemas.openxmlformats.org/markup-compatibility/2006" xmlns:p14="http://schemas.microsoft.com/office/powerpoint/2010/main">
    <mc:Choice Requires="p14">
      <p:transition spd="slow" p14:dur="2000" advTm="51323"/>
    </mc:Choice>
    <mc:Fallback xmlns="">
      <p:transition spd="slow" advTm="5132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30390-4D84-A949-1678-C601A7652746}"/>
              </a:ext>
            </a:extLst>
          </p:cNvPr>
          <p:cNvSpPr>
            <a:spLocks noGrp="1"/>
          </p:cNvSpPr>
          <p:nvPr>
            <p:ph type="title"/>
          </p:nvPr>
        </p:nvSpPr>
        <p:spPr>
          <a:xfrm>
            <a:off x="581193" y="729658"/>
            <a:ext cx="11029616" cy="988332"/>
          </a:xfrm>
        </p:spPr>
        <p:txBody>
          <a:bodyPr anchor="ctr">
            <a:normAutofit fontScale="90000"/>
          </a:bodyPr>
          <a:lstStyle/>
          <a:p>
            <a:r>
              <a:rPr lang="en-US" dirty="0"/>
              <a:t>Language suggestions for Descriptive Feedback</a:t>
            </a:r>
          </a:p>
        </p:txBody>
      </p:sp>
      <p:sp>
        <p:nvSpPr>
          <p:cNvPr id="14" name="Text Placeholder 2">
            <a:extLst>
              <a:ext uri="{FF2B5EF4-FFF2-40B4-BE49-F238E27FC236}">
                <a16:creationId xmlns:a16="http://schemas.microsoft.com/office/drawing/2014/main" id="{4CD3AB11-56B2-82E0-D939-E7899250F60C}"/>
              </a:ext>
            </a:extLst>
          </p:cNvPr>
          <p:cNvSpPr>
            <a:spLocks noGrp="1"/>
          </p:cNvSpPr>
          <p:nvPr>
            <p:ph type="body" idx="1"/>
          </p:nvPr>
        </p:nvSpPr>
        <p:spPr>
          <a:xfrm>
            <a:off x="581193" y="2250892"/>
            <a:ext cx="5393102" cy="536005"/>
          </a:xfrm>
        </p:spPr>
        <p:txBody>
          <a:bodyPr/>
          <a:lstStyle/>
          <a:p>
            <a:r>
              <a:rPr lang="en-US" dirty="0"/>
              <a:t>Strengths</a:t>
            </a:r>
          </a:p>
        </p:txBody>
      </p:sp>
      <p:sp>
        <p:nvSpPr>
          <p:cNvPr id="3" name="Text Placeholder 2">
            <a:extLst>
              <a:ext uri="{FF2B5EF4-FFF2-40B4-BE49-F238E27FC236}">
                <a16:creationId xmlns:a16="http://schemas.microsoft.com/office/drawing/2014/main" id="{0C5AFF5B-6E72-EBAE-C538-1E7322AB6540}"/>
              </a:ext>
            </a:extLst>
          </p:cNvPr>
          <p:cNvSpPr>
            <a:spLocks noGrp="1"/>
          </p:cNvSpPr>
          <p:nvPr>
            <p:ph sz="half" idx="2"/>
          </p:nvPr>
        </p:nvSpPr>
        <p:spPr>
          <a:xfrm>
            <a:off x="581194" y="2926052"/>
            <a:ext cx="5393100" cy="2934999"/>
          </a:xfrm>
        </p:spPr>
        <p:txBody>
          <a:bodyPr anchor="t">
            <a:normAutofit lnSpcReduction="10000"/>
          </a:bodyPr>
          <a:lstStyle/>
          <a:p>
            <a:pPr marL="0" indent="0">
              <a:buNone/>
            </a:pPr>
            <a:r>
              <a:rPr lang="en-US" dirty="0"/>
              <a:t>Is able to, is capable of, is developing, is skillful at, is developing, is proficient at…</a:t>
            </a:r>
          </a:p>
          <a:p>
            <a:pPr marL="0" indent="0">
              <a:buNone/>
            </a:pPr>
            <a:r>
              <a:rPr lang="en-US" dirty="0"/>
              <a:t>Demonstrates a clear understanding, displays strong…</a:t>
            </a:r>
          </a:p>
          <a:p>
            <a:pPr marL="0" indent="0">
              <a:buNone/>
            </a:pPr>
            <a:r>
              <a:rPr lang="en-US" dirty="0"/>
              <a:t>Has achieved, has developed, has learned, has very good insight…</a:t>
            </a:r>
          </a:p>
          <a:p>
            <a:pPr marL="0" indent="0">
              <a:buNone/>
            </a:pPr>
            <a:r>
              <a:rPr lang="en-US" dirty="0"/>
              <a:t>Improved tremendously…</a:t>
            </a:r>
          </a:p>
          <a:p>
            <a:pPr marL="0" indent="0">
              <a:buNone/>
            </a:pPr>
            <a:r>
              <a:rPr lang="en-US" dirty="0"/>
              <a:t>Can...accurately, consistently, effectively, explain, identify, solve, successfully…</a:t>
            </a:r>
          </a:p>
        </p:txBody>
      </p:sp>
      <p:sp>
        <p:nvSpPr>
          <p:cNvPr id="16" name="Text Placeholder 4">
            <a:extLst>
              <a:ext uri="{FF2B5EF4-FFF2-40B4-BE49-F238E27FC236}">
                <a16:creationId xmlns:a16="http://schemas.microsoft.com/office/drawing/2014/main" id="{C9332C97-8ABF-BA53-9B4E-6EB84692AEE1}"/>
              </a:ext>
            </a:extLst>
          </p:cNvPr>
          <p:cNvSpPr>
            <a:spLocks noGrp="1"/>
          </p:cNvSpPr>
          <p:nvPr>
            <p:ph type="body" sz="quarter" idx="3"/>
          </p:nvPr>
        </p:nvSpPr>
        <p:spPr>
          <a:xfrm>
            <a:off x="6217707" y="2250892"/>
            <a:ext cx="5393102" cy="553373"/>
          </a:xfrm>
        </p:spPr>
        <p:txBody>
          <a:bodyPr/>
          <a:lstStyle/>
          <a:p>
            <a:r>
              <a:rPr lang="en-US" dirty="0"/>
              <a:t>Next Steps and How To Get There</a:t>
            </a:r>
          </a:p>
        </p:txBody>
      </p:sp>
      <p:sp>
        <p:nvSpPr>
          <p:cNvPr id="18" name="Content Placeholder 5">
            <a:extLst>
              <a:ext uri="{FF2B5EF4-FFF2-40B4-BE49-F238E27FC236}">
                <a16:creationId xmlns:a16="http://schemas.microsoft.com/office/drawing/2014/main" id="{13107A22-9C6B-8B1A-3DA8-CEEDB8A20DEB}"/>
              </a:ext>
            </a:extLst>
          </p:cNvPr>
          <p:cNvSpPr>
            <a:spLocks noGrp="1"/>
          </p:cNvSpPr>
          <p:nvPr>
            <p:ph sz="quarter" idx="4"/>
          </p:nvPr>
        </p:nvSpPr>
        <p:spPr>
          <a:xfrm>
            <a:off x="6217709" y="2926052"/>
            <a:ext cx="5393100" cy="2934999"/>
          </a:xfrm>
        </p:spPr>
        <p:txBody>
          <a:bodyPr>
            <a:normAutofit lnSpcReduction="10000"/>
          </a:bodyPr>
          <a:lstStyle/>
          <a:p>
            <a:r>
              <a:rPr lang="en-US" dirty="0"/>
              <a:t>Areas for further development: is beginning to demonstrate, is encouraged to, is learning that, is receiving additional help with, is working at, needs more opportunities to, needs ongoing help with, attempts to…</a:t>
            </a:r>
          </a:p>
          <a:p>
            <a:r>
              <a:rPr lang="en-US" dirty="0"/>
              <a:t>Ways to Support Learning: can practice/apply at home, is encouraged to, needs to ask, needs to review, needs reinforcement in, please continue to, needs to develop, needs improvement in…</a:t>
            </a:r>
          </a:p>
        </p:txBody>
      </p:sp>
    </p:spTree>
    <p:extLst>
      <p:ext uri="{BB962C8B-B14F-4D97-AF65-F5344CB8AC3E}">
        <p14:creationId xmlns:p14="http://schemas.microsoft.com/office/powerpoint/2010/main" val="2197001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Stopwatch">
            <a:extLst>
              <a:ext uri="{FF2B5EF4-FFF2-40B4-BE49-F238E27FC236}">
                <a16:creationId xmlns:a16="http://schemas.microsoft.com/office/drawing/2014/main" id="{EDECF593-A2F8-4D73-A987-C3F058D1F176}"/>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1192" y="751856"/>
            <a:ext cx="914400" cy="914400"/>
          </a:xfrm>
          <a:prstGeom prst="rect">
            <a:avLst/>
          </a:prstGeom>
        </p:spPr>
      </p:pic>
      <p:sp>
        <p:nvSpPr>
          <p:cNvPr id="3" name="Content Placeholder 2" descr="content">
            <a:extLst>
              <a:ext uri="{FF2B5EF4-FFF2-40B4-BE49-F238E27FC236}">
                <a16:creationId xmlns:a16="http://schemas.microsoft.com/office/drawing/2014/main" id="{68B9C974-1FBD-45F1-9D81-5427101D1444}"/>
              </a:ext>
            </a:extLst>
          </p:cNvPr>
          <p:cNvSpPr>
            <a:spLocks noGrp="1"/>
          </p:cNvSpPr>
          <p:nvPr>
            <p:ph idx="1"/>
          </p:nvPr>
        </p:nvSpPr>
        <p:spPr>
          <a:xfrm>
            <a:off x="581194" y="3600802"/>
            <a:ext cx="11029615" cy="3678303"/>
          </a:xfrm>
        </p:spPr>
        <p:txBody>
          <a:bodyPr/>
          <a:lstStyle/>
          <a:p>
            <a:r>
              <a:rPr lang="en-US" dirty="0"/>
              <a:t>IMPORTANT: </a:t>
            </a:r>
            <a:r>
              <a:rPr lang="en-US" b="1" dirty="0">
                <a:latin typeface="Calibri" panose="020F0502020204030204" pitchFamily="34" charset="0"/>
                <a:ea typeface="Calibri" panose="020F0502020204030204" pitchFamily="34" charset="0"/>
                <a:cs typeface="Times New Roman" panose="02020603050405020304" pitchFamily="18" charset="0"/>
              </a:rPr>
              <a:t>The different examples of report card comments on the slides were to give a few more examples of what comments can look like but it is not necessary to comment on every learning standard that you teach.</a:t>
            </a:r>
          </a:p>
          <a:p>
            <a:r>
              <a:rPr lang="en-US" dirty="0"/>
              <a:t>There is not much room for many comments (room for about three bullets or comments per section) – need to keep the feedback meaningful, clear and concise.  Use language that parents/guardians can understand.</a:t>
            </a:r>
          </a:p>
          <a:p>
            <a:endParaRPr lang="en-US" dirty="0"/>
          </a:p>
          <a:p>
            <a:endParaRPr lang="en-US" dirty="0"/>
          </a:p>
          <a:p>
            <a:endParaRPr lang="en-US" dirty="0"/>
          </a:p>
        </p:txBody>
      </p:sp>
      <p:sp>
        <p:nvSpPr>
          <p:cNvPr id="2" name="Title 1" descr="title">
            <a:extLst>
              <a:ext uri="{FF2B5EF4-FFF2-40B4-BE49-F238E27FC236}">
                <a16:creationId xmlns:a16="http://schemas.microsoft.com/office/drawing/2014/main" id="{2D951106-A246-4D28-94E0-0BCD20C76F51}"/>
              </a:ext>
            </a:extLst>
          </p:cNvPr>
          <p:cNvSpPr>
            <a:spLocks noGrp="1"/>
          </p:cNvSpPr>
          <p:nvPr>
            <p:ph type="title"/>
          </p:nvPr>
        </p:nvSpPr>
        <p:spPr/>
        <p:txBody>
          <a:bodyPr/>
          <a:lstStyle/>
          <a:p>
            <a:r>
              <a:rPr lang="en-US" dirty="0"/>
              <a:t>Things to consider</a:t>
            </a:r>
          </a:p>
        </p:txBody>
      </p:sp>
    </p:spTree>
    <p:extLst>
      <p:ext uri="{BB962C8B-B14F-4D97-AF65-F5344CB8AC3E}">
        <p14:creationId xmlns:p14="http://schemas.microsoft.com/office/powerpoint/2010/main" val="3239282018"/>
      </p:ext>
    </p:extLst>
  </p:cSld>
  <p:clrMapOvr>
    <a:masterClrMapping/>
  </p:clrMapOvr>
  <mc:AlternateContent xmlns:mc="http://schemas.openxmlformats.org/markup-compatibility/2006" xmlns:p14="http://schemas.microsoft.com/office/powerpoint/2010/main">
    <mc:Choice Requires="p14">
      <p:transition spd="slow" p14:dur="2000" advTm="51007"/>
    </mc:Choice>
    <mc:Fallback xmlns="">
      <p:transition spd="slow" advTm="51007"/>
    </mc:Fallback>
  </mc:AlternateContent>
</p:sld>
</file>

<file path=ppt/theme/theme1.xml><?xml version="1.0" encoding="utf-8"?>
<a:theme xmlns:a="http://schemas.openxmlformats.org/drawingml/2006/main" name="Dividend">
  <a:themeElements>
    <a:clrScheme name="Custom 11">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Custom 2">
      <a:majorFont>
        <a:latin typeface="Candara"/>
        <a:ea typeface=""/>
        <a:cs typeface=""/>
      </a:majorFont>
      <a:minorFont>
        <a:latin typeface="Candara"/>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spDef>
      <a:spPr>
        <a:ln>
          <a:noFill/>
        </a:ln>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Presentation1" id="{F529A05C-9967-417B-A795-0EE2DA56A977}" vid="{B371D623-29EC-4410-98F2-D4F69349AE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0B8FDF75-6DB0-420B-9CE9-4E2094004A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31C3B7-F137-4B62-A714-55F90281BDA7}">
  <ds:schemaRefs>
    <ds:schemaRef ds:uri="http://schemas.microsoft.com/sharepoint/v3/contenttype/forms"/>
  </ds:schemaRefs>
</ds:datastoreItem>
</file>

<file path=customXml/itemProps3.xml><?xml version="1.0" encoding="utf-8"?>
<ds:datastoreItem xmlns:ds="http://schemas.openxmlformats.org/officeDocument/2006/customXml" ds:itemID="{E5732F72-BAE4-4D8F-B5A8-4D4D584BF69E}">
  <ds:schemaRefs>
    <ds:schemaRef ds:uri="http://schemas.microsoft.com/office/2006/documentManagement/types"/>
    <ds:schemaRef ds:uri="http://schemas.microsoft.com/office/2006/metadata/properties"/>
    <ds:schemaRef ds:uri="16c05727-aa75-4e4a-9b5f-8a80a1165891"/>
    <ds:schemaRef ds:uri="http://purl.org/dc/dcmitype/"/>
    <ds:schemaRef ds:uri="71af3243-3dd4-4a8d-8c0d-dd76da1f02a5"/>
    <ds:schemaRef ds:uri="http://purl.org/dc/elements/1.1/"/>
    <ds:schemaRef ds:uri="http://www.w3.org/XML/1998/namespace"/>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Ion Boardroom</Template>
  <TotalTime>528</TotalTime>
  <Words>2163</Words>
  <Application>Microsoft Office PowerPoint</Application>
  <PresentationFormat>Widescreen</PresentationFormat>
  <Paragraphs>128</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Candara</vt:lpstr>
      <vt:lpstr>Wingdings 2</vt:lpstr>
      <vt:lpstr>Dividend</vt:lpstr>
      <vt:lpstr>Reporting on Language arts</vt:lpstr>
      <vt:lpstr>Communicating student learning</vt:lpstr>
      <vt:lpstr>Receptive skills: can comment on their strengths in reading, listening or viewing skills.  Their ability to understand information received.    Expressive skills: can comment on their strengths in writing, speaking or representing skills.  Their ability to communicate ideas.  Both set of skills are often intertwined in your Language Arts lessons but also cross-curricular lessons.  For example, in a unit on Habitats in Science, students might display listening or viewing skills while watching videos or taking part in classroom discussions (receptive).  They might also gain information from reading articles (receptive).  They may also represent their ideas when contributing to classroom discussion, making posters, writing and researching about a topic (expressive).  Lots of opportunities to observe and assess in a term.  Consider your Language Arts and cross-curricular lessons for the term.  Where do students have an opportunity to display and progress their receptive skills and their expressive skills?        </vt:lpstr>
      <vt:lpstr>Connecting curricular competency to content </vt:lpstr>
      <vt:lpstr>Classroom Example for Receptive skills:  Grade 4/5 yearly Overview plan</vt:lpstr>
      <vt:lpstr>Classroom Example for receptive skills:  Grade 4/5 yearly plan</vt:lpstr>
      <vt:lpstr>Examples of Receptive comments based on the Yearly plan</vt:lpstr>
      <vt:lpstr>classroom Example for expressive skills:  Grade 4/5 yearly Overview plan</vt:lpstr>
      <vt:lpstr>Examples of Expressive comments based on the yearly plan</vt:lpstr>
      <vt:lpstr>Ideas for Assessment: receptive</vt:lpstr>
      <vt:lpstr>Ideas for Assessment: expressive</vt:lpstr>
      <vt:lpstr>More Reporting Examples</vt:lpstr>
      <vt:lpstr>Examples for Primary (receptive)</vt:lpstr>
      <vt:lpstr>Examples for Primary (expressive)</vt:lpstr>
      <vt:lpstr>Examples for Intermediates (receptive)</vt:lpstr>
      <vt:lpstr>Examples for intermediates (expressive)</vt:lpstr>
      <vt:lpstr>Tips for report card comments</vt:lpstr>
      <vt:lpstr>Language suggestions for Descriptive Feedback</vt:lpstr>
      <vt:lpstr>Things to consider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Purpose of Looks Like - Sounds Like Exercise</dc:title>
  <dc:creator>Claudia Yung</dc:creator>
  <cp:lastModifiedBy>Claudia Yung</cp:lastModifiedBy>
  <cp:revision>2</cp:revision>
  <cp:lastPrinted>2023-10-30T20:29:04Z</cp:lastPrinted>
  <dcterms:created xsi:type="dcterms:W3CDTF">2023-09-12T15:53:21Z</dcterms:created>
  <dcterms:modified xsi:type="dcterms:W3CDTF">2023-11-23T18:55:52Z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